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  <p:sldId id="256" r:id="rId3"/>
    <p:sldId id="257" r:id="rId4"/>
    <p:sldId id="263" r:id="rId5"/>
    <p:sldId id="258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51AA22-81D2-426E-8213-E23C5D9F2BA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79058-CED0-47C0-88EB-3D0B730195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51AA22-81D2-426E-8213-E23C5D9F2BA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79058-CED0-47C0-88EB-3D0B73019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51AA22-81D2-426E-8213-E23C5D9F2BA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79058-CED0-47C0-88EB-3D0B73019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51AA22-81D2-426E-8213-E23C5D9F2BA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79058-CED0-47C0-88EB-3D0B73019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51AA22-81D2-426E-8213-E23C5D9F2BA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79058-CED0-47C0-88EB-3D0B7301954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51AA22-81D2-426E-8213-E23C5D9F2BA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79058-CED0-47C0-88EB-3D0B73019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51AA22-81D2-426E-8213-E23C5D9F2BA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79058-CED0-47C0-88EB-3D0B73019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51AA22-81D2-426E-8213-E23C5D9F2BA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79058-CED0-47C0-88EB-3D0B73019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51AA22-81D2-426E-8213-E23C5D9F2BA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79058-CED0-47C0-88EB-3D0B7301954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51AA22-81D2-426E-8213-E23C5D9F2BA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79058-CED0-47C0-88EB-3D0B730195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51AA22-81D2-426E-8213-E23C5D9F2BA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79058-CED0-47C0-88EB-3D0B730195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051AA22-81D2-426E-8213-E23C5D9F2BAC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CB79058-CED0-47C0-88EB-3D0B7301954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نادي اللغة العربية\240xl0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600" y="285728"/>
            <a:ext cx="9110726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91593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Ciri-ciri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ragam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kehadiran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orang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lain,</a:t>
            </a: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gramatikal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dinyatakan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lengkap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Terikat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ruang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Dipengaruhi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rendahnya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Berlangsung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cepat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berlangsung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bantu</a:t>
            </a:r>
          </a:p>
          <a:p>
            <a:pPr fontAlgn="base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Kesalahan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koreksi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dibantu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gerak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tubuh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mimik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wajah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intonasi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418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</a:t>
            </a:r>
            <a:r>
              <a:rPr lang="en-US" dirty="0" err="1" smtClean="0"/>
              <a:t>Kelebihan</a:t>
            </a:r>
            <a:r>
              <a:rPr lang="en-US" dirty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Basa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>
            <a:normAutofit fontScale="77500" lnSpcReduction="20000"/>
          </a:bodyPr>
          <a:lstStyle/>
          <a:p>
            <a:pPr algn="just" fontAlgn="base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disesuaikan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efisiensi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kejelasan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pembicara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menambahkan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unsur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gerak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pendengar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mengerti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dikatakan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mimik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gerak-gerak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pembicara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kecepatan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pembicara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segera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reaksi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pendengar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dibicarakannya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bebas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bentuknya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memperjelas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dituturkan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penutur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lisan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pengetahuan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penafsiran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audit, visual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kognitif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327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Basa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886200"/>
          </a:xfrm>
        </p:spPr>
        <p:txBody>
          <a:bodyPr>
            <a:normAutofit/>
          </a:bodyPr>
          <a:lstStyle/>
          <a:p>
            <a:pPr fontAlgn="base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lisan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berisi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lengkap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bahkan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frase-frase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sederhana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Penutur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mengulangi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orang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lisan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Aturan-aturan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seringkali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ragam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formal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08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basa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fontAlgn="base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Tata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Ragam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Lisan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sedang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surat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kabar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boleh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menolak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lamaran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 fontAlgn="base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Tata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Ragam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Tulisan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sedang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membaca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surat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kabar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engkau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boleh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menolak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lamaran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736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 fontAlgn="base">
              <a:buNone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Kosa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kata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Ragam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Basa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Lisan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Ariani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bilang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kalau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Kita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bikin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tulis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 algn="just" fontAlgn="base"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Kosa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kata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Ragam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Basa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Tulisan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Ariani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mengatakan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Kita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tulis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693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514600"/>
            <a:ext cx="7498080" cy="1143000"/>
          </a:xfrm>
        </p:spPr>
        <p:txBody>
          <a:bodyPr/>
          <a:lstStyle/>
          <a:p>
            <a:pPr algn="ctr"/>
            <a:r>
              <a:rPr lang="en-US" dirty="0" err="1" smtClean="0"/>
              <a:t>Sekian</a:t>
            </a:r>
            <a:r>
              <a:rPr lang="en-US" dirty="0" smtClean="0"/>
              <a:t>, </a:t>
            </a:r>
            <a:r>
              <a:rPr lang="en-US" dirty="0" err="1" smtClean="0"/>
              <a:t>Terimakasih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067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585216"/>
            <a:ext cx="7406640" cy="1472184"/>
          </a:xfrm>
        </p:spPr>
        <p:txBody>
          <a:bodyPr/>
          <a:lstStyle/>
          <a:p>
            <a:pPr algn="ctr"/>
            <a:r>
              <a:rPr lang="en-US" dirty="0" smtClean="0"/>
              <a:t>BAB III</a:t>
            </a:r>
            <a:br>
              <a:rPr lang="en-US" dirty="0" smtClean="0"/>
            </a:br>
            <a:r>
              <a:rPr lang="en-US" dirty="0" smtClean="0"/>
              <a:t>TEKS DRAMA</a:t>
            </a:r>
            <a:endParaRPr lang="en-US" dirty="0"/>
          </a:p>
        </p:txBody>
      </p:sp>
      <p:pic>
        <p:nvPicPr>
          <p:cNvPr id="1026" name="Picture 2" descr="E:\MENGAJAR\GAMBAR\Jenis-Jenis-Dra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09800"/>
            <a:ext cx="4275659" cy="22856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159851" y="5105400"/>
            <a:ext cx="5993549" cy="736092"/>
          </a:xfrm>
          <a:prstGeom prst="rect">
            <a:avLst/>
          </a:prstGeom>
        </p:spPr>
        <p:txBody>
          <a:bodyPr anchor="b">
            <a:normAutofit fontScale="5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Guru </a:t>
            </a:r>
            <a:r>
              <a:rPr lang="en-US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Pembimbing</a:t>
            </a:r>
            <a:r>
              <a:rPr lang="en-US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en-US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Lucky </a:t>
            </a:r>
            <a:r>
              <a:rPr lang="en-US" u="sng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Andriyantoko</a:t>
            </a:r>
            <a:r>
              <a:rPr lang="en-US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M. </a:t>
            </a:r>
            <a:r>
              <a:rPr lang="en-US" u="sng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Pd</a:t>
            </a:r>
            <a:endParaRPr lang="en-US" u="sng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661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MATERI PEMBELAJARAN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Drama</a:t>
            </a:r>
          </a:p>
          <a:p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endParaRPr lang="en-US" dirty="0" smtClean="0"/>
          </a:p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bermain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endParaRPr lang="en-US" dirty="0" smtClean="0"/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drama</a:t>
            </a:r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bermain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endParaRPr lang="en-US" dirty="0" smtClean="0"/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drama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852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PERTEMUAN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Drama</a:t>
            </a:r>
          </a:p>
          <a:p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Drama</a:t>
            </a:r>
          </a:p>
          <a:p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Drama</a:t>
            </a:r>
          </a:p>
          <a:p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Drama</a:t>
            </a:r>
          </a:p>
          <a:p>
            <a:pPr marL="82296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Basa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endParaRPr lang="en-US" dirty="0" smtClean="0"/>
          </a:p>
          <a:p>
            <a:r>
              <a:rPr lang="en-US" dirty="0" err="1" smtClean="0"/>
              <a:t>Ciri-cirine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asa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endParaRPr lang="en-US" dirty="0" smtClean="0"/>
          </a:p>
          <a:p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lan</a:t>
            </a:r>
            <a:r>
              <a:rPr lang="en-US" dirty="0" smtClean="0"/>
              <a:t> </a:t>
            </a:r>
            <a:r>
              <a:rPr lang="en-US" dirty="0" err="1" smtClean="0"/>
              <a:t>Kekurangane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059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</a:t>
            </a:r>
            <a:r>
              <a:rPr lang="en-US" dirty="0" err="1" smtClean="0"/>
              <a:t>Tegese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drama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Drama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yaiku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mujudake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pertunjukan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sing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nampilake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lakon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Tokoh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paraga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pentas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panggung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Nalika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sing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diarani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Teks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Drama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yaiku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Naskah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drama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umume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minangka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dhasar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drama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dhasar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diarani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sampurna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yen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durung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ditampilake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drama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liane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yaiku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naskah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drama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minangka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ekspresi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pratelan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panganggit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Penulis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sing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pengalaman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ide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dhasar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kanggo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aktor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217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a. </a:t>
            </a:r>
            <a:r>
              <a:rPr lang="en-US" b="1" dirty="0" err="1" smtClean="0"/>
              <a:t>Jenis-jenise</a:t>
            </a:r>
            <a:r>
              <a:rPr lang="en-US" b="1" dirty="0" smtClean="0"/>
              <a:t> </a:t>
            </a:r>
            <a:r>
              <a:rPr lang="en-US" b="1" dirty="0"/>
              <a:t>Drama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Drama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tragedi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drama sing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nyritakake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babagan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kedadeyan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sedhih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Drama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komedi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drama sing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nyritakake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babagan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kedadeyan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sing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kebak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guyon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Drama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tragekomedi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drama sing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kalebu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kombinasi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tragedi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drama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komedi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Drama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opera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yaiku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drama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nalika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dialog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dianakake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kanthi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nembang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diiringi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musik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Drama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Melodrama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drama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nalika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dialog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kasebut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diucapake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diiringi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musik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Drama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tablo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drama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ngendi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pemain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pindhah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nyebutake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garis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Drama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Sendratari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drama sing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kalebu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kombinasi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drama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joget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2386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b. </a:t>
            </a:r>
            <a:r>
              <a:rPr lang="en-US" b="1" dirty="0" err="1" smtClean="0"/>
              <a:t>Unsur</a:t>
            </a:r>
            <a:r>
              <a:rPr lang="en-US" b="1" dirty="0" smtClean="0"/>
              <a:t>-unsure Drama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Tema</a:t>
            </a:r>
            <a:r>
              <a:rPr lang="en-US" dirty="0"/>
              <a:t>,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gagasan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ide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drama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dimainkan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Alur</a:t>
            </a:r>
            <a:r>
              <a:rPr lang="en-US" dirty="0"/>
              <a:t>,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dimainkan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pemain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Tokoh</a:t>
            </a:r>
            <a:r>
              <a:rPr lang="en-US" dirty="0"/>
              <a:t>,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pemeran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drama,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,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sampingan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Watak</a:t>
            </a:r>
            <a:r>
              <a:rPr lang="en-US" dirty="0"/>
              <a:t>,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diperankan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pemain</a:t>
            </a:r>
            <a:r>
              <a:rPr lang="en-US" dirty="0"/>
              <a:t> drama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drama.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watak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drama,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watak</a:t>
            </a:r>
            <a:r>
              <a:rPr lang="en-US" dirty="0"/>
              <a:t> </a:t>
            </a:r>
            <a:r>
              <a:rPr lang="en-US" dirty="0" err="1"/>
              <a:t>protagonis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watak</a:t>
            </a:r>
            <a:r>
              <a:rPr lang="en-US" dirty="0"/>
              <a:t> </a:t>
            </a:r>
            <a:r>
              <a:rPr lang="en-US" dirty="0" err="1"/>
              <a:t>antagonis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jahat</a:t>
            </a:r>
            <a:endParaRPr lang="en-US" dirty="0"/>
          </a:p>
          <a:p>
            <a:pPr algn="just"/>
            <a:r>
              <a:rPr lang="en-US" dirty="0" err="1"/>
              <a:t>Latar</a:t>
            </a:r>
            <a:r>
              <a:rPr lang="en-US" dirty="0"/>
              <a:t>,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,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suasana</a:t>
            </a:r>
            <a:r>
              <a:rPr lang="en-US" dirty="0"/>
              <a:t> yang </a:t>
            </a:r>
            <a:r>
              <a:rPr lang="en-US" dirty="0" err="1"/>
              <a:t>diceritakan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drama.</a:t>
            </a:r>
          </a:p>
          <a:p>
            <a:pPr algn="just"/>
            <a:r>
              <a:rPr lang="en-US" dirty="0" err="1"/>
              <a:t>Amanat</a:t>
            </a:r>
            <a:r>
              <a:rPr lang="en-US" dirty="0"/>
              <a:t>,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moral yang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penonton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pengarang</a:t>
            </a:r>
            <a:r>
              <a:rPr lang="en-US" dirty="0"/>
              <a:t> drama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yang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 smtClean="0"/>
              <a:t>pemain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232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c. </a:t>
            </a:r>
            <a:r>
              <a:rPr lang="en-US" b="1" dirty="0" err="1" smtClean="0"/>
              <a:t>Ciri-cirine</a:t>
            </a:r>
            <a:r>
              <a:rPr lang="en-US" b="1" dirty="0" smtClean="0"/>
              <a:t> </a:t>
            </a:r>
            <a:r>
              <a:rPr lang="en-US" b="1" dirty="0" err="1" smtClean="0"/>
              <a:t>Teks</a:t>
            </a:r>
            <a:r>
              <a:rPr lang="en-US" b="1" dirty="0" smtClean="0"/>
              <a:t> Drama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konflik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aksi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dilakonkan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diperagakan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 jam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pengulangan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193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Ragam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29200"/>
          </a:xfrm>
        </p:spPr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Ragam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Lisan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ragam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diungkapkan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media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lisan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ruang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pengungkapan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pemahaman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Ragam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ragam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berkomunikasi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situasi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Ragam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Basa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Tulisan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kata,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pelafalannya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tersusun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4940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88</TotalTime>
  <Words>574</Words>
  <Application>Microsoft Office PowerPoint</Application>
  <PresentationFormat>On-screen Show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PowerPoint Presentation</vt:lpstr>
      <vt:lpstr>BAB III TEKS DRAMA</vt:lpstr>
      <vt:lpstr>MATERI PEMBELAJARAN</vt:lpstr>
      <vt:lpstr>PERTEMUAN 1</vt:lpstr>
      <vt:lpstr>1.  Tegese teks drama</vt:lpstr>
      <vt:lpstr>a. Jenis-jenise Drama</vt:lpstr>
      <vt:lpstr>b. Unsur-unsure Drama</vt:lpstr>
      <vt:lpstr>c. Ciri-cirine Teks Drama</vt:lpstr>
      <vt:lpstr>2. Ragam Bahasa Lisan</vt:lpstr>
      <vt:lpstr>a. Ciri-ciri ragam bahasa lisan</vt:lpstr>
      <vt:lpstr>b. Kelebihan Ragam Basa Lisan</vt:lpstr>
      <vt:lpstr>c. Kekurangan Ragam Basa Lisan</vt:lpstr>
      <vt:lpstr>d. Contoh Ragam basa Lisan</vt:lpstr>
      <vt:lpstr>Lanjutan contoh !</vt:lpstr>
      <vt:lpstr>Sekian, Terimakasih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III TEKS DRAMA</dc:title>
  <dc:creator>LUCKY</dc:creator>
  <cp:lastModifiedBy>LUCKY</cp:lastModifiedBy>
  <cp:revision>11</cp:revision>
  <dcterms:created xsi:type="dcterms:W3CDTF">2020-10-12T14:32:20Z</dcterms:created>
  <dcterms:modified xsi:type="dcterms:W3CDTF">2020-11-24T22:38:37Z</dcterms:modified>
</cp:coreProperties>
</file>