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8" r:id="rId10"/>
    <p:sldId id="269" r:id="rId11"/>
    <p:sldId id="267" r:id="rId12"/>
    <p:sldId id="270" r:id="rId13"/>
    <p:sldId id="271" r:id="rId14"/>
    <p:sldId id="272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F40E28E-F9FA-41C4-88CF-9CAD5FE910D1}" type="datetimeFigureOut">
              <a:rPr lang="en-US" smtClean="0"/>
              <a:t>9/16/2021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55F4419-C55A-4C54-9AE6-4B90560D6F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40E28E-F9FA-41C4-88CF-9CAD5FE910D1}" type="datetimeFigureOut">
              <a:rPr lang="en-US" smtClean="0"/>
              <a:t>9/16/2021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5F4419-C55A-4C54-9AE6-4B90560D6F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40E28E-F9FA-41C4-88CF-9CAD5FE910D1}" type="datetimeFigureOut">
              <a:rPr lang="en-US" smtClean="0"/>
              <a:t>9/16/2021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5F4419-C55A-4C54-9AE6-4B90560D6F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40E28E-F9FA-41C4-88CF-9CAD5FE910D1}" type="datetimeFigureOut">
              <a:rPr lang="en-US" smtClean="0"/>
              <a:t>9/16/2021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5F4419-C55A-4C54-9AE6-4B90560D6F8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40E28E-F9FA-41C4-88CF-9CAD5FE910D1}" type="datetimeFigureOut">
              <a:rPr lang="en-US" smtClean="0"/>
              <a:t>9/16/2021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5F4419-C55A-4C54-9AE6-4B90560D6F8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40E28E-F9FA-41C4-88CF-9CAD5FE910D1}" type="datetimeFigureOut">
              <a:rPr lang="en-US" smtClean="0"/>
              <a:t>9/16/2021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5F4419-C55A-4C54-9AE6-4B90560D6F8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40E28E-F9FA-41C4-88CF-9CAD5FE910D1}" type="datetimeFigureOut">
              <a:rPr lang="en-US" smtClean="0"/>
              <a:t>9/16/2021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5F4419-C55A-4C54-9AE6-4B90560D6F8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40E28E-F9FA-41C4-88CF-9CAD5FE910D1}" type="datetimeFigureOut">
              <a:rPr lang="en-US" smtClean="0"/>
              <a:t>9/16/2021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5F4419-C55A-4C54-9AE6-4B90560D6F8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40E28E-F9FA-41C4-88CF-9CAD5FE910D1}" type="datetimeFigureOut">
              <a:rPr lang="en-US" smtClean="0"/>
              <a:t>9/16/2021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5F4419-C55A-4C54-9AE6-4B90560D6F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DF40E28E-F9FA-41C4-88CF-9CAD5FE910D1}" type="datetimeFigureOut">
              <a:rPr lang="en-US" smtClean="0"/>
              <a:t>9/16/2021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5F4419-C55A-4C54-9AE6-4B90560D6F8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F40E28E-F9FA-41C4-88CF-9CAD5FE910D1}" type="datetimeFigureOut">
              <a:rPr lang="en-US" smtClean="0"/>
              <a:t>9/16/2021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55F4419-C55A-4C54-9AE6-4B90560D6F82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DF40E28E-F9FA-41C4-88CF-9CAD5FE910D1}" type="datetimeFigureOut">
              <a:rPr lang="en-US" smtClean="0"/>
              <a:t>9/16/2021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855F4419-C55A-4C54-9AE6-4B90560D6F8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0"/>
            <a:ext cx="7772400" cy="1829761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/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en-US" b="1" dirty="0" smtClean="0">
                <a:solidFill>
                  <a:srgbClr val="FF0000"/>
                </a:solidFill>
              </a:rPr>
              <a:t>WAYANG </a:t>
            </a:r>
            <a:r>
              <a:rPr lang="en-US" b="1" dirty="0">
                <a:solidFill>
                  <a:srgbClr val="FF0000"/>
                </a:solidFill>
              </a:rPr>
              <a:t>SAJRONE BEBRAYAN JAWA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2133600"/>
            <a:ext cx="7772400" cy="533400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OLEH </a:t>
            </a:r>
            <a:r>
              <a:rPr lang="en-US" b="1" dirty="0" smtClean="0">
                <a:solidFill>
                  <a:srgbClr val="FF0000"/>
                </a:solidFill>
              </a:rPr>
              <a:t>:MUCH. IRCHAM ZANUARSYAH</a:t>
            </a:r>
          </a:p>
          <a:p>
            <a:pPr algn="ctr"/>
            <a:endParaRPr lang="en-US" b="1" dirty="0">
              <a:solidFill>
                <a:srgbClr val="FF0000"/>
              </a:solidFill>
            </a:endParaRPr>
          </a:p>
        </p:txBody>
      </p:sp>
      <p:pic>
        <p:nvPicPr>
          <p:cNvPr id="1026" name="Picture 2" descr="E:\MENGAJAR\GAMBAR\Wayang-shadow-puppets-in-Indonesia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0876" y="2971800"/>
            <a:ext cx="3057524" cy="197679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</p:spTree>
    <p:extLst>
      <p:ext uri="{BB962C8B-B14F-4D97-AF65-F5344CB8AC3E}">
        <p14:creationId xmlns:p14="http://schemas.microsoft.com/office/powerpoint/2010/main" val="32565150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321491"/>
          </a:xfrm>
        </p:spPr>
        <p:txBody>
          <a:bodyPr>
            <a:normAutofit/>
          </a:bodyPr>
          <a:lstStyle/>
          <a:p>
            <a:pPr marL="109728" indent="0" algn="just">
              <a:buNone/>
            </a:pP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Kesukaan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masyarakat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Jawa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seni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pertunjukan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wayang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masa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tersebut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juga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berpengaruh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terhadap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proses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penyebaran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agama Islam di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tanah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Jawa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Sunan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Kalijaga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misalnya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ketika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beliau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berdakwah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beliau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akan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menggelar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pertunjukan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wayang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memainkannya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mengundang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banyak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orang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datang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pertunjukan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itu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beliau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menyisipkan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pesan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moril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dakwah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slam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secara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perlahan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agar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masyarakat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mayoritas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masih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memeluk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Hindu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Budha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itu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tertarik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mengetahui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Islam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lebih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109728" indent="0" algn="just"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30548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066800"/>
            <a:ext cx="8229600" cy="5105400"/>
          </a:xfrm>
        </p:spPr>
        <p:txBody>
          <a:bodyPr>
            <a:normAutofit fontScale="85000" lnSpcReduction="20000"/>
          </a:bodyPr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masa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Kerajaan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Jayabaya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abad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10</a:t>
            </a: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masa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Kerajaan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Jenggala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masa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Kerajaan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Majapahit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masa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Kerajaan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Brawijaya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masa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Kerajaan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Demak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err="1"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 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masa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pemerintahan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Sultan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Syah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Alam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Akbar III 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Sultan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Trenggana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masa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kerajaan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Mataram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err="1">
                <a:latin typeface="Times New Roman" pitchFamily="18" charset="0"/>
                <a:cs typeface="Times New Roman" pitchFamily="18" charset="0"/>
              </a:rPr>
              <a:t>Sekitar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abad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17,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Raden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Pekik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Surabaya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menciptakan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wayang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Klitik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yaitu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wayang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dibuat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kayu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pipih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mirip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wayang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Purwa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err="1"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tahun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1731 Sultan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Hamangkurat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I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menciptakan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wayang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bentuk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lain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yaitu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wayang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Wong</a:t>
            </a:r>
          </a:p>
          <a:p>
            <a:r>
              <a:rPr lang="en-US" dirty="0" err="1"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tahun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1945,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pemerintahan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Sri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Hamangkurat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IV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menciptakan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wayang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baru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disebut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wayang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Madya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884238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a. </a:t>
            </a:r>
            <a:r>
              <a:rPr lang="en-US" dirty="0" err="1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Sejarah</a:t>
            </a:r>
            <a:r>
              <a:rPr lang="en-US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Wayang</a:t>
            </a:r>
            <a:r>
              <a:rPr lang="en-US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di Indonesia</a:t>
            </a:r>
            <a:endParaRPr lang="en-US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66535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ffectLst/>
                <a:latin typeface="Times New Roman" pitchFamily="18" charset="0"/>
                <a:cs typeface="Times New Roman" pitchFamily="18" charset="0"/>
              </a:rPr>
              <a:t>b. </a:t>
            </a:r>
            <a:r>
              <a:rPr lang="en-US" dirty="0" err="1" smtClean="0">
                <a:effectLst/>
                <a:latin typeface="Times New Roman" pitchFamily="18" charset="0"/>
                <a:cs typeface="Times New Roman" pitchFamily="18" charset="0"/>
              </a:rPr>
              <a:t>Jenis</a:t>
            </a:r>
            <a:r>
              <a:rPr lang="en-US" dirty="0" smtClean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effectLst/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dirty="0" smtClean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effectLst/>
                <a:latin typeface="Times New Roman" pitchFamily="18" charset="0"/>
                <a:cs typeface="Times New Roman" pitchFamily="18" charset="0"/>
              </a:rPr>
              <a:t>sumber</a:t>
            </a:r>
            <a:r>
              <a:rPr lang="en-US" dirty="0" smtClean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effectLst/>
                <a:latin typeface="Times New Roman" pitchFamily="18" charset="0"/>
                <a:cs typeface="Times New Roman" pitchFamily="18" charset="0"/>
              </a:rPr>
              <a:t>wayang</a:t>
            </a:r>
            <a:endParaRPr lang="en-US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E:\MENGAJAR\GAMBAR\macam wayan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307865"/>
            <a:ext cx="7234186" cy="46357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038021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722437"/>
            <a:ext cx="8229600" cy="2544763"/>
          </a:xfrm>
        </p:spPr>
        <p:txBody>
          <a:bodyPr/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Mengamati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teks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dibaca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Menanya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kepada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ahli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membaca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teks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dialog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err="1">
                <a:latin typeface="Times New Roman" pitchFamily="18" charset="0"/>
                <a:cs typeface="Times New Roman" pitchFamily="18" charset="0"/>
              </a:rPr>
              <a:t>Mengumpulkan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informasi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terkait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tokoh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alur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cerita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Mengomunikasikan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ekspresi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suara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jelas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200" dirty="0" smtClean="0">
                <a:effectLst/>
                <a:latin typeface="Times New Roman" pitchFamily="18" charset="0"/>
                <a:cs typeface="Times New Roman" pitchFamily="18" charset="0"/>
              </a:rPr>
              <a:t>5. TEKNIK </a:t>
            </a:r>
            <a:r>
              <a:rPr lang="en-US" sz="3200" dirty="0">
                <a:effectLst/>
                <a:latin typeface="Times New Roman" pitchFamily="18" charset="0"/>
                <a:cs typeface="Times New Roman" pitchFamily="18" charset="0"/>
              </a:rPr>
              <a:t>MEMBACA INDAH TEKS DIALOG CERITA WAYANG </a:t>
            </a:r>
          </a:p>
        </p:txBody>
      </p:sp>
    </p:spTree>
    <p:extLst>
      <p:ext uri="{BB962C8B-B14F-4D97-AF65-F5344CB8AC3E}">
        <p14:creationId xmlns:p14="http://schemas.microsoft.com/office/powerpoint/2010/main" val="3066436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1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4572000"/>
          </a:xfrm>
        </p:spPr>
        <p:txBody>
          <a:bodyPr>
            <a:normAutofit fontScale="85000" lnSpcReduction="10000"/>
          </a:bodyPr>
          <a:lstStyle/>
          <a:p>
            <a:pPr marL="109728" indent="0" algn="just">
              <a:buNone/>
            </a:pP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Seni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wayang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terkenal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di Indonesia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ada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tiga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yaitu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wayang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golek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wayang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kulit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wayang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orang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109728" indent="0" algn="just">
              <a:buNone/>
            </a:pP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 marL="109728" indent="0" algn="just">
              <a:buNone/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Di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masa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sekarang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ini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ketertarikan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anak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muda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akan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kesenian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wayang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kulit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bisa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dinilai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sangat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rendah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mengingat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banyaknya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permainan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berbasis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teknologi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bisa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mereka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mainkan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Meski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begitu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masih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banyak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juga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orang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tua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aktif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mengajarkan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anaknya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mengapresiasi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salah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satu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karya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seni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tradisional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Indonesia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ini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hal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tersebutlah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dibutuhkan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memajukan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wayang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kulit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di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masa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ini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109728" indent="0" algn="just">
              <a:buNone/>
            </a:pP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73072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en-US" dirty="0" smtClean="0">
                <a:latin typeface="Agency FB" pitchFamily="34" charset="0"/>
                <a:cs typeface="Times New Roman" pitchFamily="18" charset="0"/>
              </a:rPr>
              <a:t>POKOK PEMBAHASAN MATERI :</a:t>
            </a:r>
          </a:p>
          <a:p>
            <a:pPr marL="624078" indent="-514350">
              <a:buFont typeface="+mj-lt"/>
              <a:buAutoNum type="arabicPeriod"/>
            </a:pPr>
            <a:r>
              <a:rPr lang="en-US" dirty="0" smtClean="0">
                <a:latin typeface="Agency FB" pitchFamily="34" charset="0"/>
                <a:cs typeface="Times New Roman" pitchFamily="18" charset="0"/>
              </a:rPr>
              <a:t>TEKS CERITA WAYANG</a:t>
            </a:r>
          </a:p>
          <a:p>
            <a:pPr marL="624078" indent="-514350">
              <a:buFont typeface="+mj-lt"/>
              <a:buAutoNum type="arabicPeriod"/>
            </a:pPr>
            <a:r>
              <a:rPr lang="en-US" dirty="0" smtClean="0">
                <a:latin typeface="Agency FB" pitchFamily="34" charset="0"/>
                <a:cs typeface="Times New Roman" pitchFamily="18" charset="0"/>
              </a:rPr>
              <a:t>UNSUR INTRINSIK DAN EKSTRINSIK CERITA WAYANG</a:t>
            </a:r>
          </a:p>
          <a:p>
            <a:pPr marL="624078" indent="-514350">
              <a:buFont typeface="+mj-lt"/>
              <a:buAutoNum type="arabicPeriod"/>
            </a:pPr>
            <a:r>
              <a:rPr lang="en-US" dirty="0" smtClean="0">
                <a:latin typeface="Agency FB" pitchFamily="34" charset="0"/>
                <a:cs typeface="Times New Roman" pitchFamily="18" charset="0"/>
              </a:rPr>
              <a:t>RELEVANSI CERITA WAYANG DENGAN ZAMAN SEKARANG</a:t>
            </a:r>
          </a:p>
          <a:p>
            <a:pPr marL="624078" indent="-514350">
              <a:buFont typeface="+mj-lt"/>
              <a:buAutoNum type="arabicPeriod"/>
            </a:pPr>
            <a:r>
              <a:rPr lang="en-US" dirty="0" smtClean="0">
                <a:latin typeface="Agency FB" pitchFamily="34" charset="0"/>
                <a:cs typeface="Times New Roman" pitchFamily="18" charset="0"/>
              </a:rPr>
              <a:t>DESKRIPSI CERITA WAYANG</a:t>
            </a:r>
          </a:p>
          <a:p>
            <a:pPr marL="624078" indent="-514350">
              <a:buFont typeface="+mj-lt"/>
              <a:buAutoNum type="arabicPeriod"/>
            </a:pPr>
            <a:r>
              <a:rPr lang="en-US" dirty="0" smtClean="0">
                <a:latin typeface="Agency FB" pitchFamily="34" charset="0"/>
                <a:cs typeface="Times New Roman" pitchFamily="18" charset="0"/>
              </a:rPr>
              <a:t>TEKNIK MEMBACA INDAH TEKS DIALOG CERITA WAYANG </a:t>
            </a:r>
            <a:endParaRPr lang="en-US" dirty="0">
              <a:latin typeface="Agency FB" pitchFamily="34" charset="0"/>
              <a:cs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TEKS CERITA WAYANG</a:t>
            </a:r>
            <a:endParaRPr lang="en-US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 descr="E:\MENGAJAR\GAMBAR\96647202-parikesit-a-character-of-traditional-puppet-show-wayang-kulit-from-java-indonesia-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4191000"/>
            <a:ext cx="2209800" cy="23261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094468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2023872"/>
          </a:xfrm>
        </p:spPr>
        <p:txBody>
          <a:bodyPr>
            <a:normAutofit lnSpcReduction="10000"/>
          </a:bodyPr>
          <a:lstStyle/>
          <a:p>
            <a:pPr marL="109728" indent="0" algn="just">
              <a:buNone/>
            </a:pP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Menurut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b="1" i="1" dirty="0" err="1">
                <a:latin typeface="Times New Roman" pitchFamily="18" charset="0"/>
                <a:cs typeface="Times New Roman" pitchFamily="18" charset="0"/>
              </a:rPr>
              <a:t>Kamus</a:t>
            </a: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latin typeface="Times New Roman" pitchFamily="18" charset="0"/>
                <a:cs typeface="Times New Roman" pitchFamily="18" charset="0"/>
              </a:rPr>
              <a:t>Besar</a:t>
            </a: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latin typeface="Times New Roman" pitchFamily="18" charset="0"/>
                <a:cs typeface="Times New Roman" pitchFamily="18" charset="0"/>
              </a:rPr>
              <a:t>Bahasa</a:t>
            </a: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 Indonesia </a:t>
            </a:r>
            <a:r>
              <a:rPr lang="en-US" b="1" i="1" dirty="0" err="1">
                <a:latin typeface="Times New Roman" pitchFamily="18" charset="0"/>
                <a:cs typeface="Times New Roman" pitchFamily="18" charset="0"/>
              </a:rPr>
              <a:t>Edisi</a:t>
            </a: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latin typeface="Times New Roman" pitchFamily="18" charset="0"/>
                <a:cs typeface="Times New Roman" pitchFamily="18" charset="0"/>
              </a:rPr>
              <a:t>Keempat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wayang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adalah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boneka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tiruan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terbuat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pahatan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kulit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kayu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dsb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yang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dapat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dimanfaatkan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memerankan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tokoh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pertunjukan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drama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tradisional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1. PENGERTIAN WAYANG</a:t>
            </a:r>
            <a:endParaRPr lang="en-US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E:\MENGAJAR\GAMBAR\Wayang-shadow-puppets-in-Indonesi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3048000"/>
            <a:ext cx="4962525" cy="320844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177790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938528"/>
            <a:ext cx="8229600" cy="2481072"/>
          </a:xfrm>
        </p:spPr>
        <p:txBody>
          <a:bodyPr>
            <a:normAutofit/>
          </a:bodyPr>
          <a:lstStyle/>
          <a:p>
            <a:pPr marL="109728" indent="0" algn="just">
              <a:buNone/>
            </a:pP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Unsur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Intrinsik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adalah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Unsur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membangun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sebuah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karya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sedangankan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Unsur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Ekstrinsik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adalah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Unsur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membangun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sebuah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karya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luar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2. UNSUR </a:t>
            </a:r>
            <a:r>
              <a:rPr lang="en-US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INTRINSIK DAN EKSTRINSIK CERITA </a:t>
            </a:r>
            <a:r>
              <a:rPr lang="en-US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WAYANG</a:t>
            </a:r>
            <a:endParaRPr lang="en-US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8800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1405128"/>
            <a:ext cx="6934200" cy="3624072"/>
          </a:xfrm>
        </p:spPr>
        <p:txBody>
          <a:bodyPr/>
          <a:lstStyle/>
          <a:p>
            <a:r>
              <a:rPr lang="en-US" dirty="0" err="1">
                <a:latin typeface="Times New Roman" pitchFamily="18" charset="0"/>
                <a:cs typeface="Times New Roman" pitchFamily="18" charset="0"/>
              </a:rPr>
              <a:t>Tema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err="1">
                <a:latin typeface="Times New Roman" pitchFamily="18" charset="0"/>
                <a:cs typeface="Times New Roman" pitchFamily="18" charset="0"/>
              </a:rPr>
              <a:t>Latar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/Setting</a:t>
            </a:r>
          </a:p>
          <a:p>
            <a:r>
              <a:rPr lang="en-US" dirty="0" err="1">
                <a:latin typeface="Times New Roman" pitchFamily="18" charset="0"/>
                <a:cs typeface="Times New Roman" pitchFamily="18" charset="0"/>
              </a:rPr>
              <a:t>Tokoh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err="1">
                <a:latin typeface="Times New Roman" pitchFamily="18" charset="0"/>
                <a:cs typeface="Times New Roman" pitchFamily="18" charset="0"/>
              </a:rPr>
              <a:t>Alur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err="1">
                <a:latin typeface="Times New Roman" pitchFamily="18" charset="0"/>
                <a:cs typeface="Times New Roman" pitchFamily="18" charset="0"/>
              </a:rPr>
              <a:t>Sudut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pandang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err="1">
                <a:latin typeface="Times New Roman" pitchFamily="18" charset="0"/>
                <a:cs typeface="Times New Roman" pitchFamily="18" charset="0"/>
              </a:rPr>
              <a:t>Amanat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pesan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moral</a:t>
            </a:r>
          </a:p>
          <a:p>
            <a:r>
              <a:rPr lang="en-US" dirty="0" err="1">
                <a:latin typeface="Times New Roman" pitchFamily="18" charset="0"/>
                <a:cs typeface="Times New Roman" pitchFamily="18" charset="0"/>
              </a:rPr>
              <a:t>Majas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/Gaya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Bahasa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609600"/>
            <a:ext cx="5715000" cy="533400"/>
          </a:xfrm>
        </p:spPr>
        <p:txBody>
          <a:bodyPr>
            <a:noAutofit/>
          </a:bodyPr>
          <a:lstStyle/>
          <a:p>
            <a:r>
              <a:rPr lang="en-US" sz="28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A. </a:t>
            </a:r>
            <a:r>
              <a:rPr lang="en-US" sz="2800" dirty="0" err="1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Unsur</a:t>
            </a:r>
            <a:r>
              <a:rPr lang="en-US" sz="28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Intrinsik</a:t>
            </a:r>
            <a:r>
              <a:rPr lang="en-US" sz="28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28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Wayang</a:t>
            </a:r>
            <a:endParaRPr lang="en-US" sz="2800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48922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2557272"/>
          </a:xfrm>
        </p:spPr>
        <p:txBody>
          <a:bodyPr/>
          <a:lstStyle/>
          <a:p>
            <a:r>
              <a:rPr lang="en-US" dirty="0" err="1">
                <a:latin typeface="Times New Roman" pitchFamily="18" charset="0"/>
                <a:cs typeface="Times New Roman" pitchFamily="18" charset="0"/>
              </a:rPr>
              <a:t>Budaya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serta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nilai-nilai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yang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dianut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Tingkat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pendidikan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err="1">
                <a:latin typeface="Times New Roman" pitchFamily="18" charset="0"/>
                <a:cs typeface="Times New Roman" pitchFamily="18" charset="0"/>
              </a:rPr>
              <a:t>Kondisi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sosial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di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masyarakat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Agama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keyakinan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err="1">
                <a:latin typeface="Times New Roman" pitchFamily="18" charset="0"/>
                <a:cs typeface="Times New Roman" pitchFamily="18" charset="0"/>
              </a:rPr>
              <a:t>Kondisi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politik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ekonomi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hukum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dll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itle 2"/>
          <p:cNvSpPr>
            <a:spLocks noGrp="1"/>
          </p:cNvSpPr>
          <p:nvPr>
            <p:ph type="title"/>
          </p:nvPr>
        </p:nvSpPr>
        <p:spPr>
          <a:xfrm>
            <a:off x="457200" y="609600"/>
            <a:ext cx="5715000" cy="533400"/>
          </a:xfrm>
        </p:spPr>
        <p:txBody>
          <a:bodyPr>
            <a:noAutofit/>
          </a:bodyPr>
          <a:lstStyle/>
          <a:p>
            <a:r>
              <a:rPr lang="en-US" sz="28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8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dirty="0" err="1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Unsur</a:t>
            </a:r>
            <a:r>
              <a:rPr lang="en-US" sz="28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Ekstrinsik</a:t>
            </a:r>
            <a:r>
              <a:rPr lang="en-US" sz="28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Wayang</a:t>
            </a:r>
            <a:endParaRPr lang="en-US" sz="2800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33305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33728"/>
            <a:ext cx="8229600" cy="2862072"/>
          </a:xfrm>
        </p:spPr>
        <p:txBody>
          <a:bodyPr>
            <a:normAutofit/>
          </a:bodyPr>
          <a:lstStyle/>
          <a:p>
            <a:pPr algn="just"/>
            <a:r>
              <a:rPr lang="en-US" dirty="0" err="1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erdapat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sebuah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pesan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asehat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setiap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pertunjukan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Wayang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digelar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kita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sebagai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masyarakat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modern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harus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menteladani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mengamalkan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kehidupan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sehari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hari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seperti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contoh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kisah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pergelaran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wayang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Ramayana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Mahabarata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6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3. RELEVANSI </a:t>
            </a:r>
            <a:r>
              <a:rPr lang="en-US" sz="36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CERITA WAYANG DENGAN ZAMAN </a:t>
            </a:r>
            <a:r>
              <a:rPr lang="en-US" sz="36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SEKARANG</a:t>
            </a:r>
            <a:endParaRPr lang="en-US" sz="3600" dirty="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5742031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786128"/>
            <a:ext cx="8229600" cy="3624072"/>
          </a:xfrm>
        </p:spPr>
        <p:txBody>
          <a:bodyPr/>
          <a:lstStyle/>
          <a:p>
            <a:pPr marL="109728" indent="0" algn="just"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Dilihat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kacamata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sejarah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asal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usul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wayang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dianggap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telah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hadir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semenjak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1500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tahun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sebelum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Masehi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Wayang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lahir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para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cendikia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nenek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moyang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suku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Jawa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di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masa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silam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masa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itu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wayang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diperkirakan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hanya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terbuat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rerumputan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diikat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sehingga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bentuknya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masih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sangat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sederhana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Wayang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dimainkan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ritual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pemujaan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roh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nenek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moyang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upacara-upacara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adat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Jawa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4. DESKRIPSI WAYANG</a:t>
            </a:r>
            <a:endParaRPr lang="en-US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77832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626291"/>
          </a:xfrm>
        </p:spPr>
        <p:txBody>
          <a:bodyPr>
            <a:normAutofit fontScale="92500" lnSpcReduction="10000"/>
          </a:bodyPr>
          <a:lstStyle/>
          <a:p>
            <a:pPr marL="109728" indent="0" algn="just"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periode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selanjutnya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penggunaan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bahan-bahan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lain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seperti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kulit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binatang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buruan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kulit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kayu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mulai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dikenal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pembuatan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wayang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Adapun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wayang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kulit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tertua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pernah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ditemukan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diperkirakan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berasal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abad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Masehi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109728" indent="0" algn="just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109728" indent="0" algn="just"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Perkembangan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wayang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terus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terjadi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Cerita-cerita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dimainkan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pun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kian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berkembang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Adapun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masuknya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agama Hindu di Indonesia pun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telah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menambah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khasanah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kisah-kisah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dimainkan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pertunjukan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wayang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Kisah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Mahabrata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Ramayana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merupakan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contoh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kisah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menjadi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favorit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zaman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Hindu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Budha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di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masa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itu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Kedua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epik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ini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dinilai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lebih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menarik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memiliki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kesinambungan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cerita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unik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sehingga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abad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X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hingga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XV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Masehi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kedua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kisah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inilah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justru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menjadi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cerita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utama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setiap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pertunjukan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wayang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109728" indent="0" algn="just"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625105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132</TotalTime>
  <Words>564</Words>
  <Application>Microsoft Office PowerPoint</Application>
  <PresentationFormat>On-screen Show (4:3)</PresentationFormat>
  <Paragraphs>55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Agency FB</vt:lpstr>
      <vt:lpstr>Lucida Sans Unicode</vt:lpstr>
      <vt:lpstr>Times New Roman</vt:lpstr>
      <vt:lpstr>Verdana</vt:lpstr>
      <vt:lpstr>Wingdings 2</vt:lpstr>
      <vt:lpstr>Wingdings 3</vt:lpstr>
      <vt:lpstr>Concourse</vt:lpstr>
      <vt:lpstr> WAYANG SAJRONE BEBRAYAN JAWA </vt:lpstr>
      <vt:lpstr>TEKS CERITA WAYANG</vt:lpstr>
      <vt:lpstr>1. PENGERTIAN WAYANG</vt:lpstr>
      <vt:lpstr>2. UNSUR INTRINSIK DAN EKSTRINSIK CERITA WAYANG</vt:lpstr>
      <vt:lpstr>A. Unsur Intrinsik dalam Wayang</vt:lpstr>
      <vt:lpstr>B. Unsur Ekstrinsik Wayang</vt:lpstr>
      <vt:lpstr>3. RELEVANSI CERITA WAYANG DENGAN ZAMAN SEKARANG</vt:lpstr>
      <vt:lpstr>4. DESKRIPSI WAYANG</vt:lpstr>
      <vt:lpstr>PowerPoint Presentation</vt:lpstr>
      <vt:lpstr>PowerPoint Presentation</vt:lpstr>
      <vt:lpstr>a. Sejarah Wayang di Indonesia</vt:lpstr>
      <vt:lpstr>b. Jenis dan sumber wayang</vt:lpstr>
      <vt:lpstr>5. TEKNIK MEMBACA INDAH TEKS DIALOG CERITA WAYANG 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LUCKY</dc:creator>
  <cp:lastModifiedBy>User</cp:lastModifiedBy>
  <cp:revision>15</cp:revision>
  <dcterms:created xsi:type="dcterms:W3CDTF">2020-08-21T22:55:40Z</dcterms:created>
  <dcterms:modified xsi:type="dcterms:W3CDTF">2021-09-16T02:49:44Z</dcterms:modified>
</cp:coreProperties>
</file>