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6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FF0A0-2920-4BD5-84DB-30325073A698}" type="doc">
      <dgm:prSet loTypeId="urn:microsoft.com/office/officeart/2005/8/layout/chevron2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C4E8D-DD36-42D2-95E5-7A4ADB4903ED}">
      <dgm:prSet phldrT="[Text]" custT="1"/>
      <dgm:spPr/>
      <dgm:t>
        <a:bodyPr/>
        <a:lstStyle/>
        <a:p>
          <a:pPr>
            <a:lnSpc>
              <a:spcPct val="300000"/>
            </a:lnSpc>
          </a:pP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25CA67-4999-41C9-BDA0-A6DB2A4C5D0B}" type="parTrans" cxnId="{357C9F6B-0350-442B-94DA-416B15D4C34A}">
      <dgm:prSet/>
      <dgm:spPr/>
      <dgm:t>
        <a:bodyPr/>
        <a:lstStyle/>
        <a:p>
          <a:endParaRPr lang="en-US"/>
        </a:p>
      </dgm:t>
    </dgm:pt>
    <dgm:pt modelId="{6534B37F-9D07-4F38-B78F-EB7D6508C9F5}" type="sibTrans" cxnId="{357C9F6B-0350-442B-94DA-416B15D4C34A}">
      <dgm:prSet/>
      <dgm:spPr/>
      <dgm:t>
        <a:bodyPr/>
        <a:lstStyle/>
        <a:p>
          <a:endParaRPr lang="en-US"/>
        </a:p>
      </dgm:t>
    </dgm:pt>
    <dgm:pt modelId="{4BFCFB74-D3FB-45E7-B9F6-A61E76627F4E}">
      <dgm:prSet phldrT="[Text]"/>
      <dgm:spPr/>
      <dgm:t>
        <a:bodyPr/>
        <a:lstStyle/>
        <a:p>
          <a:r>
            <a:rPr lang="en-US" b="1" dirty="0" smtClean="0"/>
            <a:t>MENJELASKAN STRUKTUR ARTIKEL</a:t>
          </a:r>
          <a:endParaRPr lang="en-US" b="1" dirty="0"/>
        </a:p>
      </dgm:t>
    </dgm:pt>
    <dgm:pt modelId="{C4F19989-BB11-4896-92D4-7A7D41809775}" type="parTrans" cxnId="{1F9D7DC0-CCD0-4BCE-A32B-9F26D79F901C}">
      <dgm:prSet/>
      <dgm:spPr/>
      <dgm:t>
        <a:bodyPr/>
        <a:lstStyle/>
        <a:p>
          <a:endParaRPr lang="en-US"/>
        </a:p>
      </dgm:t>
    </dgm:pt>
    <dgm:pt modelId="{3664C2F6-8C60-452C-9C88-4CFD1B12BB2D}" type="sibTrans" cxnId="{1F9D7DC0-CCD0-4BCE-A32B-9F26D79F901C}">
      <dgm:prSet/>
      <dgm:spPr/>
      <dgm:t>
        <a:bodyPr/>
        <a:lstStyle/>
        <a:p>
          <a:endParaRPr lang="en-US"/>
        </a:p>
      </dgm:t>
    </dgm:pt>
    <dgm:pt modelId="{F98FC11C-AB2E-485F-BC4D-2694B66E3774}">
      <dgm:prSet phldrT="[Text]" custT="1"/>
      <dgm:spPr/>
      <dgm:t>
        <a:bodyPr/>
        <a:lstStyle/>
        <a:p>
          <a:pPr>
            <a:lnSpc>
              <a:spcPct val="300000"/>
            </a:lnSpc>
          </a:pP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en-US" sz="1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964D83-71E8-4350-BCA5-569F959B672E}" type="parTrans" cxnId="{B764A94C-B0B1-48EF-A614-3404BCE53430}">
      <dgm:prSet/>
      <dgm:spPr/>
      <dgm:t>
        <a:bodyPr/>
        <a:lstStyle/>
        <a:p>
          <a:endParaRPr lang="en-US"/>
        </a:p>
      </dgm:t>
    </dgm:pt>
    <dgm:pt modelId="{0A78D79A-48E8-4BF6-AA6F-8B023CDD9E4B}" type="sibTrans" cxnId="{B764A94C-B0B1-48EF-A614-3404BCE53430}">
      <dgm:prSet/>
      <dgm:spPr/>
      <dgm:t>
        <a:bodyPr/>
        <a:lstStyle/>
        <a:p>
          <a:endParaRPr lang="en-US"/>
        </a:p>
      </dgm:t>
    </dgm:pt>
    <dgm:pt modelId="{76A974BF-3E1D-4868-A4E9-6B239BB9C6CA}">
      <dgm:prSet phldrT="[Text]"/>
      <dgm:spPr/>
      <dgm:t>
        <a:bodyPr/>
        <a:lstStyle/>
        <a:p>
          <a:r>
            <a:rPr lang="en-US" b="1" dirty="0" smtClean="0"/>
            <a:t>MENJELASKAN JENIS-JENIS ARTIKEL</a:t>
          </a:r>
          <a:endParaRPr lang="en-US" b="1" dirty="0"/>
        </a:p>
      </dgm:t>
    </dgm:pt>
    <dgm:pt modelId="{6C042C50-8B03-41AA-99B8-06A10C09BF0F}" type="parTrans" cxnId="{A3275B84-8E4A-48F2-874F-4A60C4AA1511}">
      <dgm:prSet/>
      <dgm:spPr/>
      <dgm:t>
        <a:bodyPr/>
        <a:lstStyle/>
        <a:p>
          <a:endParaRPr lang="en-US"/>
        </a:p>
      </dgm:t>
    </dgm:pt>
    <dgm:pt modelId="{3B023E2F-0142-4E3A-9E29-C1322C41C64E}" type="sibTrans" cxnId="{A3275B84-8E4A-48F2-874F-4A60C4AA1511}">
      <dgm:prSet/>
      <dgm:spPr/>
      <dgm:t>
        <a:bodyPr/>
        <a:lstStyle/>
        <a:p>
          <a:endParaRPr lang="en-US"/>
        </a:p>
      </dgm:t>
    </dgm:pt>
    <dgm:pt modelId="{E1C8DE4C-AF14-4B7A-B8EA-6F85C20DEFAD}">
      <dgm:prSet phldrT="[Text]" custT="1"/>
      <dgm:spPr/>
      <dgm:t>
        <a:bodyPr/>
        <a:lstStyle/>
        <a:p>
          <a:pPr>
            <a:lnSpc>
              <a:spcPct val="250000"/>
            </a:lnSpc>
          </a:pP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A0E915-E0A6-463C-A795-6C1FBBF041D1}" type="parTrans" cxnId="{BE7B85FD-83AD-4AB8-8DFC-AA848B66357F}">
      <dgm:prSet/>
      <dgm:spPr/>
      <dgm:t>
        <a:bodyPr/>
        <a:lstStyle/>
        <a:p>
          <a:endParaRPr lang="en-US"/>
        </a:p>
      </dgm:t>
    </dgm:pt>
    <dgm:pt modelId="{16A44212-C734-4227-90BD-A2E5B4E34AFF}" type="sibTrans" cxnId="{BE7B85FD-83AD-4AB8-8DFC-AA848B66357F}">
      <dgm:prSet/>
      <dgm:spPr/>
      <dgm:t>
        <a:bodyPr/>
        <a:lstStyle/>
        <a:p>
          <a:endParaRPr lang="en-US"/>
        </a:p>
      </dgm:t>
    </dgm:pt>
    <dgm:pt modelId="{8F5D2824-1C66-4C26-A5B0-E8A593E28E46}">
      <dgm:prSet phldrT="[Text]"/>
      <dgm:spPr/>
      <dgm:t>
        <a:bodyPr/>
        <a:lstStyle/>
        <a:p>
          <a:r>
            <a:rPr lang="en-US" b="1" dirty="0" smtClean="0"/>
            <a:t>MENGANALISIS ISI ARTIKEL</a:t>
          </a:r>
          <a:endParaRPr lang="en-US" b="1" dirty="0"/>
        </a:p>
      </dgm:t>
    </dgm:pt>
    <dgm:pt modelId="{787B3F89-7AB8-4A55-9D8C-2E80DFAB75FA}" type="parTrans" cxnId="{6BF4BF48-46A0-4EC4-A41E-0C80C06DB98C}">
      <dgm:prSet/>
      <dgm:spPr/>
      <dgm:t>
        <a:bodyPr/>
        <a:lstStyle/>
        <a:p>
          <a:endParaRPr lang="en-US"/>
        </a:p>
      </dgm:t>
    </dgm:pt>
    <dgm:pt modelId="{52D25437-4C76-49AB-B294-5BBEED2D8F2F}" type="sibTrans" cxnId="{6BF4BF48-46A0-4EC4-A41E-0C80C06DB98C}">
      <dgm:prSet/>
      <dgm:spPr/>
      <dgm:t>
        <a:bodyPr/>
        <a:lstStyle/>
        <a:p>
          <a:endParaRPr lang="en-US"/>
        </a:p>
      </dgm:t>
    </dgm:pt>
    <dgm:pt modelId="{BF9DC0AD-ED11-4238-BD0E-BA5E7A39D9B3}" type="pres">
      <dgm:prSet presAssocID="{105FF0A0-2920-4BD5-84DB-30325073A6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1ADD27-C6D5-4AA5-A399-4C8F2724AC06}" type="pres">
      <dgm:prSet presAssocID="{936C4E8D-DD36-42D2-95E5-7A4ADB4903ED}" presName="composite" presStyleCnt="0"/>
      <dgm:spPr/>
    </dgm:pt>
    <dgm:pt modelId="{13B5F0BC-52D2-4700-BB9F-96D9B2220C4C}" type="pres">
      <dgm:prSet presAssocID="{936C4E8D-DD36-42D2-95E5-7A4ADB4903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3DCB6-3156-4DAB-AEC7-E9E032AC2569}" type="pres">
      <dgm:prSet presAssocID="{936C4E8D-DD36-42D2-95E5-7A4ADB4903ED}" presName="descendantText" presStyleLbl="alignAcc1" presStyleIdx="0" presStyleCnt="3" custLinFactNeighborY="8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B313D-59F7-40B4-BC3D-19C99700E76F}" type="pres">
      <dgm:prSet presAssocID="{6534B37F-9D07-4F38-B78F-EB7D6508C9F5}" presName="sp" presStyleCnt="0"/>
      <dgm:spPr/>
    </dgm:pt>
    <dgm:pt modelId="{6C7AB4A5-B3EA-47E9-A54F-AFBD0C4DCA21}" type="pres">
      <dgm:prSet presAssocID="{F98FC11C-AB2E-485F-BC4D-2694B66E3774}" presName="composite" presStyleCnt="0"/>
      <dgm:spPr/>
    </dgm:pt>
    <dgm:pt modelId="{337D1DA6-40E3-42BD-A9AA-2B5A047EEF1D}" type="pres">
      <dgm:prSet presAssocID="{F98FC11C-AB2E-485F-BC4D-2694B66E377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AEC7C-37AB-4EDC-99AE-4E0B600B7169}" type="pres">
      <dgm:prSet presAssocID="{F98FC11C-AB2E-485F-BC4D-2694B66E377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2410A-03A6-4177-A452-60A0CA3B6FAD}" type="pres">
      <dgm:prSet presAssocID="{0A78D79A-48E8-4BF6-AA6F-8B023CDD9E4B}" presName="sp" presStyleCnt="0"/>
      <dgm:spPr/>
    </dgm:pt>
    <dgm:pt modelId="{D6412109-8821-432D-A081-5BC2727B3BA5}" type="pres">
      <dgm:prSet presAssocID="{E1C8DE4C-AF14-4B7A-B8EA-6F85C20DEFAD}" presName="composite" presStyleCnt="0"/>
      <dgm:spPr/>
    </dgm:pt>
    <dgm:pt modelId="{1E6ECC7E-6E52-4BAC-B232-78C53C5C6DFB}" type="pres">
      <dgm:prSet presAssocID="{E1C8DE4C-AF14-4B7A-B8EA-6F85C20DEFA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BC581-F991-4382-B91A-D993EF23A929}" type="pres">
      <dgm:prSet presAssocID="{E1C8DE4C-AF14-4B7A-B8EA-6F85C20DEFA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184FBB-BDCF-4212-8D8E-F3B59F121189}" type="presOf" srcId="{105FF0A0-2920-4BD5-84DB-30325073A698}" destId="{BF9DC0AD-ED11-4238-BD0E-BA5E7A39D9B3}" srcOrd="0" destOrd="0" presId="urn:microsoft.com/office/officeart/2005/8/layout/chevron2"/>
    <dgm:cxn modelId="{A3275B84-8E4A-48F2-874F-4A60C4AA1511}" srcId="{F98FC11C-AB2E-485F-BC4D-2694B66E3774}" destId="{76A974BF-3E1D-4868-A4E9-6B239BB9C6CA}" srcOrd="0" destOrd="0" parTransId="{6C042C50-8B03-41AA-99B8-06A10C09BF0F}" sibTransId="{3B023E2F-0142-4E3A-9E29-C1322C41C64E}"/>
    <dgm:cxn modelId="{B764A94C-B0B1-48EF-A614-3404BCE53430}" srcId="{105FF0A0-2920-4BD5-84DB-30325073A698}" destId="{F98FC11C-AB2E-485F-BC4D-2694B66E3774}" srcOrd="1" destOrd="0" parTransId="{89964D83-71E8-4350-BCA5-569F959B672E}" sibTransId="{0A78D79A-48E8-4BF6-AA6F-8B023CDD9E4B}"/>
    <dgm:cxn modelId="{1F9D7DC0-CCD0-4BCE-A32B-9F26D79F901C}" srcId="{936C4E8D-DD36-42D2-95E5-7A4ADB4903ED}" destId="{4BFCFB74-D3FB-45E7-B9F6-A61E76627F4E}" srcOrd="0" destOrd="0" parTransId="{C4F19989-BB11-4896-92D4-7A7D41809775}" sibTransId="{3664C2F6-8C60-452C-9C88-4CFD1B12BB2D}"/>
    <dgm:cxn modelId="{91B603F5-078C-4702-9937-3FE7EB1A591C}" type="presOf" srcId="{8F5D2824-1C66-4C26-A5B0-E8A593E28E46}" destId="{17EBC581-F991-4382-B91A-D993EF23A929}" srcOrd="0" destOrd="0" presId="urn:microsoft.com/office/officeart/2005/8/layout/chevron2"/>
    <dgm:cxn modelId="{8D71AF68-774F-4616-8EAF-C418B2CB537D}" type="presOf" srcId="{F98FC11C-AB2E-485F-BC4D-2694B66E3774}" destId="{337D1DA6-40E3-42BD-A9AA-2B5A047EEF1D}" srcOrd="0" destOrd="0" presId="urn:microsoft.com/office/officeart/2005/8/layout/chevron2"/>
    <dgm:cxn modelId="{6BF4BF48-46A0-4EC4-A41E-0C80C06DB98C}" srcId="{E1C8DE4C-AF14-4B7A-B8EA-6F85C20DEFAD}" destId="{8F5D2824-1C66-4C26-A5B0-E8A593E28E46}" srcOrd="0" destOrd="0" parTransId="{787B3F89-7AB8-4A55-9D8C-2E80DFAB75FA}" sibTransId="{52D25437-4C76-49AB-B294-5BBEED2D8F2F}"/>
    <dgm:cxn modelId="{89FE25E0-BAB6-452B-A656-1AB22BA489F2}" type="presOf" srcId="{4BFCFB74-D3FB-45E7-B9F6-A61E76627F4E}" destId="{6CC3DCB6-3156-4DAB-AEC7-E9E032AC2569}" srcOrd="0" destOrd="0" presId="urn:microsoft.com/office/officeart/2005/8/layout/chevron2"/>
    <dgm:cxn modelId="{6C1DBFFF-4223-45A7-98B2-761639B96241}" type="presOf" srcId="{76A974BF-3E1D-4868-A4E9-6B239BB9C6CA}" destId="{81BAEC7C-37AB-4EDC-99AE-4E0B600B7169}" srcOrd="0" destOrd="0" presId="urn:microsoft.com/office/officeart/2005/8/layout/chevron2"/>
    <dgm:cxn modelId="{74BAD6D3-A859-42DD-8DDA-CB6A5E7483E1}" type="presOf" srcId="{E1C8DE4C-AF14-4B7A-B8EA-6F85C20DEFAD}" destId="{1E6ECC7E-6E52-4BAC-B232-78C53C5C6DFB}" srcOrd="0" destOrd="0" presId="urn:microsoft.com/office/officeart/2005/8/layout/chevron2"/>
    <dgm:cxn modelId="{357C9F6B-0350-442B-94DA-416B15D4C34A}" srcId="{105FF0A0-2920-4BD5-84DB-30325073A698}" destId="{936C4E8D-DD36-42D2-95E5-7A4ADB4903ED}" srcOrd="0" destOrd="0" parTransId="{EA25CA67-4999-41C9-BDA0-A6DB2A4C5D0B}" sibTransId="{6534B37F-9D07-4F38-B78F-EB7D6508C9F5}"/>
    <dgm:cxn modelId="{BE7B85FD-83AD-4AB8-8DFC-AA848B66357F}" srcId="{105FF0A0-2920-4BD5-84DB-30325073A698}" destId="{E1C8DE4C-AF14-4B7A-B8EA-6F85C20DEFAD}" srcOrd="2" destOrd="0" parTransId="{74A0E915-E0A6-463C-A795-6C1FBBF041D1}" sibTransId="{16A44212-C734-4227-90BD-A2E5B4E34AFF}"/>
    <dgm:cxn modelId="{0E9EBC1B-F12C-4571-93D5-F8C5C7575F82}" type="presOf" srcId="{936C4E8D-DD36-42D2-95E5-7A4ADB4903ED}" destId="{13B5F0BC-52D2-4700-BB9F-96D9B2220C4C}" srcOrd="0" destOrd="0" presId="urn:microsoft.com/office/officeart/2005/8/layout/chevron2"/>
    <dgm:cxn modelId="{F23F32ED-2C0C-4480-8A83-5338888E20CD}" type="presParOf" srcId="{BF9DC0AD-ED11-4238-BD0E-BA5E7A39D9B3}" destId="{3E1ADD27-C6D5-4AA5-A399-4C8F2724AC06}" srcOrd="0" destOrd="0" presId="urn:microsoft.com/office/officeart/2005/8/layout/chevron2"/>
    <dgm:cxn modelId="{5342B7D3-6900-473C-8BEA-A0D2D19C116D}" type="presParOf" srcId="{3E1ADD27-C6D5-4AA5-A399-4C8F2724AC06}" destId="{13B5F0BC-52D2-4700-BB9F-96D9B2220C4C}" srcOrd="0" destOrd="0" presId="urn:microsoft.com/office/officeart/2005/8/layout/chevron2"/>
    <dgm:cxn modelId="{8430896F-B092-4CA4-93EA-116FCCDC23B5}" type="presParOf" srcId="{3E1ADD27-C6D5-4AA5-A399-4C8F2724AC06}" destId="{6CC3DCB6-3156-4DAB-AEC7-E9E032AC2569}" srcOrd="1" destOrd="0" presId="urn:microsoft.com/office/officeart/2005/8/layout/chevron2"/>
    <dgm:cxn modelId="{E6CDDAA3-3FE7-4EA4-8EB3-B224371F7E24}" type="presParOf" srcId="{BF9DC0AD-ED11-4238-BD0E-BA5E7A39D9B3}" destId="{197B313D-59F7-40B4-BC3D-19C99700E76F}" srcOrd="1" destOrd="0" presId="urn:microsoft.com/office/officeart/2005/8/layout/chevron2"/>
    <dgm:cxn modelId="{173B2551-8FF3-40BF-8F06-C4DA00F9C5AB}" type="presParOf" srcId="{BF9DC0AD-ED11-4238-BD0E-BA5E7A39D9B3}" destId="{6C7AB4A5-B3EA-47E9-A54F-AFBD0C4DCA21}" srcOrd="2" destOrd="0" presId="urn:microsoft.com/office/officeart/2005/8/layout/chevron2"/>
    <dgm:cxn modelId="{96C9DEE2-F0FA-4243-8D5A-2122F093E58E}" type="presParOf" srcId="{6C7AB4A5-B3EA-47E9-A54F-AFBD0C4DCA21}" destId="{337D1DA6-40E3-42BD-A9AA-2B5A047EEF1D}" srcOrd="0" destOrd="0" presId="urn:microsoft.com/office/officeart/2005/8/layout/chevron2"/>
    <dgm:cxn modelId="{3CDB3C02-81C1-4AD6-BEB5-E65BDD57CFB2}" type="presParOf" srcId="{6C7AB4A5-B3EA-47E9-A54F-AFBD0C4DCA21}" destId="{81BAEC7C-37AB-4EDC-99AE-4E0B600B7169}" srcOrd="1" destOrd="0" presId="urn:microsoft.com/office/officeart/2005/8/layout/chevron2"/>
    <dgm:cxn modelId="{EEA6B2EA-D1E2-407E-89FD-A854C0C3B647}" type="presParOf" srcId="{BF9DC0AD-ED11-4238-BD0E-BA5E7A39D9B3}" destId="{9422410A-03A6-4177-A452-60A0CA3B6FAD}" srcOrd="3" destOrd="0" presId="urn:microsoft.com/office/officeart/2005/8/layout/chevron2"/>
    <dgm:cxn modelId="{98AA6FCC-E433-42A0-99E1-959861010839}" type="presParOf" srcId="{BF9DC0AD-ED11-4238-BD0E-BA5E7A39D9B3}" destId="{D6412109-8821-432D-A081-5BC2727B3BA5}" srcOrd="4" destOrd="0" presId="urn:microsoft.com/office/officeart/2005/8/layout/chevron2"/>
    <dgm:cxn modelId="{85FB8E11-3263-48A7-85E6-F3FC188F9B8B}" type="presParOf" srcId="{D6412109-8821-432D-A081-5BC2727B3BA5}" destId="{1E6ECC7E-6E52-4BAC-B232-78C53C5C6DFB}" srcOrd="0" destOrd="0" presId="urn:microsoft.com/office/officeart/2005/8/layout/chevron2"/>
    <dgm:cxn modelId="{5E6E4326-62B5-4FB6-B460-2458544D95FE}" type="presParOf" srcId="{D6412109-8821-432D-A081-5BC2727B3BA5}" destId="{17EBC581-F991-4382-B91A-D993EF23A9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5F0BC-52D2-4700-BB9F-96D9B2220C4C}">
      <dsp:nvSpPr>
        <dsp:cNvPr id="0" name=""/>
        <dsp:cNvSpPr/>
      </dsp:nvSpPr>
      <dsp:spPr>
        <a:xfrm rot="5400000">
          <a:off x="-193510" y="196897"/>
          <a:ext cx="1290070" cy="903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3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454912"/>
        <a:ext cx="903049" cy="387021"/>
      </dsp:txXfrm>
    </dsp:sp>
    <dsp:sp modelId="{6CC3DCB6-3156-4DAB-AEC7-E9E032AC2569}">
      <dsp:nvSpPr>
        <dsp:cNvPr id="0" name=""/>
        <dsp:cNvSpPr/>
      </dsp:nvSpPr>
      <dsp:spPr>
        <a:xfrm rot="5400000">
          <a:off x="2394231" y="-1415767"/>
          <a:ext cx="838987" cy="3821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/>
            <a:t>MENJELASKAN STRUKTUR ARTIKEL</a:t>
          </a:r>
          <a:endParaRPr lang="en-US" sz="2300" b="1" kern="1200" dirty="0"/>
        </a:p>
      </dsp:txBody>
      <dsp:txXfrm rot="-5400000">
        <a:off x="903050" y="116370"/>
        <a:ext cx="3780394" cy="757075"/>
      </dsp:txXfrm>
    </dsp:sp>
    <dsp:sp modelId="{337D1DA6-40E3-42BD-A9AA-2B5A047EEF1D}">
      <dsp:nvSpPr>
        <dsp:cNvPr id="0" name=""/>
        <dsp:cNvSpPr/>
      </dsp:nvSpPr>
      <dsp:spPr>
        <a:xfrm rot="5400000">
          <a:off x="-193510" y="1288375"/>
          <a:ext cx="1290070" cy="903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3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en-US" sz="1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1546390"/>
        <a:ext cx="903049" cy="387021"/>
      </dsp:txXfrm>
    </dsp:sp>
    <dsp:sp modelId="{81BAEC7C-37AB-4EDC-99AE-4E0B600B7169}">
      <dsp:nvSpPr>
        <dsp:cNvPr id="0" name=""/>
        <dsp:cNvSpPr/>
      </dsp:nvSpPr>
      <dsp:spPr>
        <a:xfrm rot="5400000">
          <a:off x="2394451" y="-396537"/>
          <a:ext cx="838546" cy="3821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/>
            <a:t>MENJELASKAN JENIS-JENIS ARTIKEL</a:t>
          </a:r>
          <a:endParaRPr lang="en-US" sz="2300" b="1" kern="1200" dirty="0"/>
        </a:p>
      </dsp:txBody>
      <dsp:txXfrm rot="-5400000">
        <a:off x="903049" y="1135799"/>
        <a:ext cx="3780416" cy="756678"/>
      </dsp:txXfrm>
    </dsp:sp>
    <dsp:sp modelId="{1E6ECC7E-6E52-4BAC-B232-78C53C5C6DFB}">
      <dsp:nvSpPr>
        <dsp:cNvPr id="0" name=""/>
        <dsp:cNvSpPr/>
      </dsp:nvSpPr>
      <dsp:spPr>
        <a:xfrm rot="5400000">
          <a:off x="-193510" y="2379852"/>
          <a:ext cx="1290070" cy="903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2637867"/>
        <a:ext cx="903049" cy="387021"/>
      </dsp:txXfrm>
    </dsp:sp>
    <dsp:sp modelId="{17EBC581-F991-4382-B91A-D993EF23A929}">
      <dsp:nvSpPr>
        <dsp:cNvPr id="0" name=""/>
        <dsp:cNvSpPr/>
      </dsp:nvSpPr>
      <dsp:spPr>
        <a:xfrm rot="5400000">
          <a:off x="2394451" y="694940"/>
          <a:ext cx="838546" cy="3821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/>
            <a:t>MENGANALISIS ISI ARTIKEL</a:t>
          </a:r>
          <a:endParaRPr lang="en-US" sz="2300" b="1" kern="1200" dirty="0"/>
        </a:p>
      </dsp:txBody>
      <dsp:txXfrm rot="-5400000">
        <a:off x="903049" y="2227276"/>
        <a:ext cx="3780416" cy="756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F17A2B-347E-4BE3-84A3-31FED68426C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2E71C8-14F4-4F30-BE69-7B7A5999FE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6172200" cy="9799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Baskerville Old Face" pitchFamily="18" charset="0"/>
              </a:rPr>
              <a:t>BAHASA JAWA</a:t>
            </a:r>
            <a:endParaRPr lang="en-US" sz="54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60322"/>
            <a:ext cx="6172200" cy="7878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GURU PENGAMPU 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MUCH. IRCHAM ZANUARSYAH,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Carane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nulis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artikel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5029200" cy="3962400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Nentokake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r>
              <a:rPr lang="en-US" dirty="0"/>
              <a:t>.</a:t>
            </a:r>
          </a:p>
          <a:p>
            <a:pPr fontAlgn="base"/>
            <a:r>
              <a:rPr lang="en-US" dirty="0" err="1" smtClean="0"/>
              <a:t>Netepake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nulis</a:t>
            </a:r>
            <a:endParaRPr lang="en-US" dirty="0"/>
          </a:p>
          <a:p>
            <a:pPr fontAlgn="base"/>
            <a:r>
              <a:rPr lang="en-US" dirty="0" err="1" smtClean="0"/>
              <a:t>Ngramu</a:t>
            </a:r>
            <a:r>
              <a:rPr lang="en-US" dirty="0" smtClean="0"/>
              <a:t> </a:t>
            </a:r>
            <a:r>
              <a:rPr lang="en-US" dirty="0"/>
              <a:t>idea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wangun</a:t>
            </a:r>
            <a:r>
              <a:rPr lang="en-US" dirty="0"/>
              <a:t> </a:t>
            </a:r>
            <a:r>
              <a:rPr lang="en-US" dirty="0" err="1"/>
              <a:t>pitakonan</a:t>
            </a:r>
            <a:r>
              <a:rPr lang="en-US" dirty="0"/>
              <a:t>.</a:t>
            </a:r>
          </a:p>
          <a:p>
            <a:pPr fontAlgn="base"/>
            <a:r>
              <a:rPr lang="en-US" dirty="0" err="1" smtClean="0"/>
              <a:t>Mbangun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miturut</a:t>
            </a:r>
            <a:r>
              <a:rPr lang="en-US" dirty="0"/>
              <a:t> </a:t>
            </a:r>
            <a:r>
              <a:rPr lang="en-US" dirty="0" err="1"/>
              <a:t>jinis</a:t>
            </a:r>
            <a:r>
              <a:rPr lang="en-US" dirty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agensi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wis</a:t>
            </a:r>
            <a:r>
              <a:rPr lang="en-US" dirty="0"/>
              <a:t> </a:t>
            </a:r>
            <a:r>
              <a:rPr lang="en-US" dirty="0" err="1"/>
              <a:t>diterangake</a:t>
            </a:r>
            <a:r>
              <a:rPr lang="en-US" dirty="0"/>
              <a:t> </a:t>
            </a:r>
            <a:r>
              <a:rPr lang="en-US" dirty="0" err="1"/>
              <a:t>luwih</a:t>
            </a:r>
            <a:r>
              <a:rPr lang="en-US" dirty="0"/>
              <a:t> </a:t>
            </a:r>
            <a:r>
              <a:rPr lang="en-US" dirty="0" err="1"/>
              <a:t>ngisor</a:t>
            </a:r>
            <a:r>
              <a:rPr lang="en-US" dirty="0"/>
              <a:t>)</a:t>
            </a:r>
          </a:p>
          <a:p>
            <a:pPr fontAlgn="base"/>
            <a:r>
              <a:rPr lang="en-US" dirty="0" err="1" smtClean="0"/>
              <a:t>Priksa</a:t>
            </a:r>
            <a:r>
              <a:rPr lang="en-US" dirty="0" smtClean="0"/>
              <a:t> </a:t>
            </a:r>
            <a:r>
              <a:rPr lang="en-US" dirty="0" err="1"/>
              <a:t>Serat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146" name="Picture 2" descr="E:\MENGAJAR\KELAS 10\BAHASA JAWA\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646667"/>
            <a:ext cx="3873863" cy="19939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8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Pasinaon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 1</a:t>
            </a:r>
            <a:b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nyinau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teks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artikel</a:t>
            </a:r>
            <a:endParaRPr lang="en-US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76200" y="1428245"/>
            <a:ext cx="4191000" cy="594519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MATERI POKOK</a:t>
            </a:r>
            <a:endParaRPr lang="en-US" sz="2400" b="1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</p:txBody>
      </p:sp>
      <p:pic>
        <p:nvPicPr>
          <p:cNvPr id="1027" name="Picture 3" descr="E:\MENGAJAR\KELAS 10\BAHASA JAWA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152065" cy="30826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14368563"/>
              </p:ext>
            </p:extLst>
          </p:nvPr>
        </p:nvGraphicFramePr>
        <p:xfrm>
          <a:off x="381000" y="1905000"/>
          <a:ext cx="47244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65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OPO IKU ARTIKEL 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72000" cy="3962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rampung</a:t>
            </a:r>
            <a:r>
              <a:rPr lang="en-US" dirty="0"/>
              <a:t> </a:t>
            </a:r>
            <a:r>
              <a:rPr lang="en-US" dirty="0" err="1"/>
              <a:t>faktual</a:t>
            </a:r>
            <a:r>
              <a:rPr lang="en-US" dirty="0"/>
              <a:t> Essay </a:t>
            </a:r>
            <a:r>
              <a:rPr lang="en-US" dirty="0" err="1"/>
              <a:t>karo</a:t>
            </a:r>
            <a:r>
              <a:rPr lang="en-US" dirty="0"/>
              <a:t> </a:t>
            </a:r>
            <a:r>
              <a:rPr lang="en-US" dirty="0" err="1"/>
              <a:t>dawa</a:t>
            </a:r>
            <a:r>
              <a:rPr lang="en-US" dirty="0"/>
              <a:t> </a:t>
            </a:r>
            <a:r>
              <a:rPr lang="en-US" dirty="0" err="1"/>
              <a:t>tartamtu</a:t>
            </a:r>
            <a:r>
              <a:rPr lang="en-US" dirty="0"/>
              <a:t> sing </a:t>
            </a:r>
            <a:r>
              <a:rPr lang="en-US" dirty="0" err="1"/>
              <a:t>digawe</a:t>
            </a:r>
            <a:r>
              <a:rPr lang="en-US" dirty="0"/>
              <a:t> </a:t>
            </a:r>
            <a:r>
              <a:rPr lang="en-US" dirty="0" err="1"/>
              <a:t>kanggo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diterbitake</a:t>
            </a:r>
            <a:r>
              <a:rPr lang="en-US" dirty="0"/>
              <a:t> (</a:t>
            </a:r>
            <a:r>
              <a:rPr lang="en-US" dirty="0" err="1"/>
              <a:t>liwat</a:t>
            </a:r>
            <a:r>
              <a:rPr lang="en-US" dirty="0"/>
              <a:t> </a:t>
            </a:r>
            <a:r>
              <a:rPr lang="en-US" dirty="0" err="1"/>
              <a:t>koran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buletin</a:t>
            </a:r>
            <a:r>
              <a:rPr lang="en-US" dirty="0"/>
              <a:t>,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sapiturute</a:t>
            </a:r>
            <a:r>
              <a:rPr lang="en-US" dirty="0"/>
              <a:t>)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yakuwi</a:t>
            </a:r>
            <a:r>
              <a:rPr lang="en-US" dirty="0"/>
              <a:t> </a:t>
            </a:r>
            <a:r>
              <a:rPr lang="en-US" dirty="0" err="1"/>
              <a:t>kanggo</a:t>
            </a:r>
            <a:r>
              <a:rPr lang="en-US" dirty="0"/>
              <a:t> </a:t>
            </a:r>
            <a:r>
              <a:rPr lang="en-US" dirty="0" err="1"/>
              <a:t>ngirim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sing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gawe</a:t>
            </a:r>
            <a:r>
              <a:rPr lang="en-US" dirty="0"/>
              <a:t> </a:t>
            </a:r>
            <a:r>
              <a:rPr lang="en-US" dirty="0" err="1"/>
              <a:t>uwong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, Ajar,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 smtClean="0"/>
              <a:t>panghibur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E:\MENGAJAR\KELAS 10\BAHASA JAWA\f265e1384d465a181d50e0c7fe35be6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2743200" cy="40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Pendapate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poro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ahli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tentang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artikel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 err="1" smtClean="0"/>
              <a:t>Miturut</a:t>
            </a:r>
            <a:r>
              <a:rPr lang="en-US" dirty="0" smtClean="0"/>
              <a:t> </a:t>
            </a:r>
            <a:r>
              <a:rPr lang="en-US" dirty="0" err="1"/>
              <a:t>Ichtiar</a:t>
            </a:r>
            <a:r>
              <a:rPr lang="en-US" dirty="0"/>
              <a:t> </a:t>
            </a:r>
            <a:r>
              <a:rPr lang="en-US" dirty="0" err="1"/>
              <a:t>Anyar</a:t>
            </a:r>
            <a:r>
              <a:rPr lang="en-US" dirty="0"/>
              <a:t>,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punika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sing candidly </a:t>
            </a:r>
            <a:r>
              <a:rPr lang="en-US" dirty="0" err="1"/>
              <a:t>rembagan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ingkang</a:t>
            </a:r>
            <a:r>
              <a:rPr lang="en-US" dirty="0"/>
              <a:t>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bener</a:t>
            </a:r>
            <a:r>
              <a:rPr lang="en-US" dirty="0"/>
              <a:t>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neat, </a:t>
            </a:r>
            <a:r>
              <a:rPr lang="en-US" dirty="0" err="1"/>
              <a:t>lan</a:t>
            </a:r>
            <a:r>
              <a:rPr lang="en-US" dirty="0"/>
              <a:t> frugal </a:t>
            </a:r>
            <a:r>
              <a:rPr lang="en-US" dirty="0" err="1"/>
              <a:t>karo</a:t>
            </a:r>
            <a:r>
              <a:rPr lang="en-US" dirty="0"/>
              <a:t> words.</a:t>
            </a:r>
          </a:p>
          <a:p>
            <a:pPr algn="just" fontAlgn="base"/>
            <a:r>
              <a:rPr lang="en-US" dirty="0" err="1" smtClean="0"/>
              <a:t>Miturut</a:t>
            </a:r>
            <a:r>
              <a:rPr lang="en-US" dirty="0" smtClean="0"/>
              <a:t> </a:t>
            </a:r>
            <a:r>
              <a:rPr lang="en-US" dirty="0" err="1"/>
              <a:t>kamus</a:t>
            </a:r>
            <a:r>
              <a:rPr lang="en-US" dirty="0"/>
              <a:t> Indonesia, </a:t>
            </a:r>
            <a:r>
              <a:rPr lang="en-US" dirty="0" err="1"/>
              <a:t>wis</a:t>
            </a:r>
            <a:r>
              <a:rPr lang="en-US" dirty="0"/>
              <a:t> </a:t>
            </a:r>
            <a:r>
              <a:rPr lang="en-US" dirty="0" err="1"/>
              <a:t>nulis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koran</a:t>
            </a:r>
            <a:r>
              <a:rPr lang="en-US" dirty="0"/>
              <a:t>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.</a:t>
            </a:r>
          </a:p>
          <a:p>
            <a:pPr algn="just" fontAlgn="base"/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/>
              <a:t>Amérika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Dictionary Desk </a:t>
            </a:r>
            <a:r>
              <a:rPr lang="en-US" dirty="0" err="1"/>
              <a:t>dkatakan</a:t>
            </a:r>
            <a:r>
              <a:rPr lang="en-US" dirty="0"/>
              <a:t> sing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bagéan</a:t>
            </a:r>
            <a:r>
              <a:rPr lang="en-US" dirty="0"/>
              <a:t> </a:t>
            </a:r>
            <a:r>
              <a:rPr lang="en-US" dirty="0" err="1"/>
              <a:t>saka</a:t>
            </a:r>
            <a:r>
              <a:rPr lang="en-US" dirty="0"/>
              <a:t> free-</a:t>
            </a:r>
            <a:r>
              <a:rPr lang="en-US" dirty="0" err="1"/>
              <a:t>wangun</a:t>
            </a:r>
            <a:r>
              <a:rPr lang="en-US" dirty="0"/>
              <a:t> nonfiction </a:t>
            </a:r>
            <a:r>
              <a:rPr lang="en-US" dirty="0" err="1"/>
              <a:t>nulis</a:t>
            </a:r>
            <a:r>
              <a:rPr lang="en-US" dirty="0"/>
              <a:t>, </a:t>
            </a:r>
            <a:r>
              <a:rPr lang="en-US" dirty="0" err="1"/>
              <a:t>bagéan</a:t>
            </a:r>
            <a:r>
              <a:rPr lang="en-US" dirty="0"/>
              <a:t> </a:t>
            </a:r>
            <a:r>
              <a:rPr lang="en-US" dirty="0" err="1"/>
              <a:t>saka</a:t>
            </a:r>
            <a:r>
              <a:rPr lang="en-US" dirty="0"/>
              <a:t> </a:t>
            </a:r>
            <a:r>
              <a:rPr lang="en-US" dirty="0" err="1"/>
              <a:t>ditokake</a:t>
            </a:r>
            <a:r>
              <a:rPr lang="en-US" dirty="0"/>
              <a:t> </a:t>
            </a:r>
            <a:r>
              <a:rPr lang="en-US" dirty="0" err="1"/>
              <a:t>saka</a:t>
            </a:r>
            <a:r>
              <a:rPr lang="en-US" dirty="0"/>
              <a:t> </a:t>
            </a:r>
            <a:r>
              <a:rPr lang="en-US" dirty="0" err="1"/>
              <a:t>kuwi</a:t>
            </a:r>
            <a:r>
              <a:rPr lang="en-US" dirty="0"/>
              <a:t> </a:t>
            </a:r>
            <a:r>
              <a:rPr lang="en-US" dirty="0" err="1"/>
              <a:t>lapuran</a:t>
            </a:r>
            <a:r>
              <a:rPr lang="en-US" dirty="0"/>
              <a:t>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karangan</a:t>
            </a:r>
            <a:endParaRPr lang="en-US" dirty="0"/>
          </a:p>
          <a:p>
            <a:pPr algn="just" fontAlgn="base"/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Longman Dictionary Pitman Office </a:t>
            </a:r>
            <a:r>
              <a:rPr lang="en-US" dirty="0" err="1"/>
              <a:t>ngandika</a:t>
            </a:r>
            <a:r>
              <a:rPr lang="en-US" dirty="0"/>
              <a:t> sing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punika</a:t>
            </a:r>
            <a:r>
              <a:rPr lang="en-US" dirty="0"/>
              <a:t> nonfiction </a:t>
            </a:r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nulis</a:t>
            </a:r>
            <a:r>
              <a:rPr lang="en-US" dirty="0"/>
              <a:t>, </a:t>
            </a:r>
            <a:r>
              <a:rPr lang="en-US" dirty="0" err="1"/>
              <a:t>wangun</a:t>
            </a:r>
            <a:r>
              <a:rPr lang="en-US" dirty="0"/>
              <a:t> </a:t>
            </a:r>
            <a:r>
              <a:rPr lang="en-US" dirty="0" err="1"/>
              <a:t>biasanipun</a:t>
            </a:r>
            <a:r>
              <a:rPr lang="en-US" dirty="0"/>
              <a:t>,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sisih</a:t>
            </a:r>
            <a:r>
              <a:rPr lang="en-US" dirty="0"/>
              <a:t> gratis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koran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algn="just" fontAlgn="base"/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Webster </a:t>
            </a:r>
            <a:r>
              <a:rPr lang="en-US" dirty="0" err="1"/>
              <a:t>kang</a:t>
            </a:r>
            <a:r>
              <a:rPr lang="en-US" dirty="0"/>
              <a:t> collegiate </a:t>
            </a:r>
            <a:r>
              <a:rPr lang="en-US" dirty="0" err="1"/>
              <a:t>Kamus</a:t>
            </a:r>
            <a:r>
              <a:rPr lang="en-US" dirty="0"/>
              <a:t> </a:t>
            </a:r>
            <a:r>
              <a:rPr lang="en-US" dirty="0" err="1"/>
              <a:t>diterangno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dening</a:t>
            </a:r>
            <a:r>
              <a:rPr lang="en-US" dirty="0"/>
              <a:t>, </a:t>
            </a:r>
            <a:r>
              <a:rPr lang="en-US" dirty="0" err="1"/>
              <a:t>cathetan</a:t>
            </a:r>
            <a:r>
              <a:rPr lang="en-US" dirty="0"/>
              <a:t>, </a:t>
            </a:r>
            <a:r>
              <a:rPr lang="en-US" dirty="0" err="1"/>
              <a:t>kritik</a:t>
            </a:r>
            <a:r>
              <a:rPr lang="en-US" dirty="0"/>
              <a:t>, manifests, </a:t>
            </a:r>
            <a:r>
              <a:rPr lang="en-US" dirty="0" err="1"/>
              <a:t>laporan</a:t>
            </a:r>
            <a:r>
              <a:rPr lang="en-US" dirty="0"/>
              <a:t>, </a:t>
            </a:r>
            <a:r>
              <a:rPr lang="en-US" dirty="0" err="1"/>
              <a:t>pancasan</a:t>
            </a:r>
            <a:r>
              <a:rPr lang="en-US" dirty="0"/>
              <a:t>, </a:t>
            </a:r>
            <a:r>
              <a:rPr lang="en-US" dirty="0" err="1"/>
              <a:t>pawulangan</a:t>
            </a:r>
            <a:r>
              <a:rPr lang="en-US" dirty="0"/>
              <a:t>, </a:t>
            </a:r>
            <a:r>
              <a:rPr lang="en-US" dirty="0" smtClean="0"/>
              <a:t>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7467600" cy="65563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STRUKTUR ARTIKEL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438400"/>
            <a:ext cx="4648200" cy="2438400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Judul</a:t>
            </a:r>
            <a:endParaRPr lang="en-US" dirty="0"/>
          </a:p>
          <a:p>
            <a:pPr fontAlgn="base"/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/>
              <a:t>Pembuka</a:t>
            </a:r>
            <a:r>
              <a:rPr lang="en-US" dirty="0"/>
              <a:t> (Lead)</a:t>
            </a:r>
          </a:p>
          <a:p>
            <a:pPr fontAlgn="base"/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/>
              <a:t>Penjelas</a:t>
            </a:r>
            <a:r>
              <a:rPr lang="en-US" dirty="0"/>
              <a:t> (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)</a:t>
            </a:r>
          </a:p>
          <a:p>
            <a:pPr fontAlgn="base"/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/>
              <a:t>Penutup</a:t>
            </a:r>
            <a:r>
              <a:rPr lang="en-US" dirty="0"/>
              <a:t> (Ending)</a:t>
            </a:r>
          </a:p>
          <a:p>
            <a:endParaRPr lang="en-US" dirty="0"/>
          </a:p>
        </p:txBody>
      </p:sp>
      <p:pic>
        <p:nvPicPr>
          <p:cNvPr id="3074" name="Picture 2" descr="E:\MENGAJAR\KELAS 10\BAHASA JAWA\contoh-iklan-bahasa-jawa -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71712"/>
            <a:ext cx="1824789" cy="29241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9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7467600" cy="5635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JENIS-JENISE ARTIKEL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50848"/>
            <a:ext cx="7467600" cy="4873752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US" b="1" dirty="0" err="1" smtClean="0"/>
              <a:t>Eksploratif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sing </a:t>
            </a:r>
            <a:r>
              <a:rPr lang="en-US" dirty="0" err="1"/>
              <a:t>marang</a:t>
            </a:r>
            <a:r>
              <a:rPr lang="en-US" dirty="0"/>
              <a:t> </a:t>
            </a:r>
            <a:r>
              <a:rPr lang="en-US" dirty="0" err="1"/>
              <a:t>kanyatan</a:t>
            </a:r>
            <a:r>
              <a:rPr lang="en-US" dirty="0"/>
              <a:t> </a:t>
            </a:r>
            <a:r>
              <a:rPr lang="en-US" dirty="0" err="1"/>
              <a:t>adhedhasar</a:t>
            </a:r>
            <a:r>
              <a:rPr lang="en-US" dirty="0"/>
              <a:t> </a:t>
            </a:r>
            <a:r>
              <a:rPr lang="en-US" dirty="0" err="1"/>
              <a:t>pasinaon</a:t>
            </a:r>
            <a:r>
              <a:rPr lang="en-US" dirty="0"/>
              <a:t> </a:t>
            </a:r>
            <a:r>
              <a:rPr lang="en-US" dirty="0" err="1"/>
              <a:t>saka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.</a:t>
            </a:r>
          </a:p>
          <a:p>
            <a:pPr algn="just" fontAlgn="base"/>
            <a:r>
              <a:rPr lang="en-US" b="1" dirty="0" err="1" smtClean="0"/>
              <a:t>Explanatif</a:t>
            </a:r>
            <a:r>
              <a:rPr lang="en-US" dirty="0" smtClean="0"/>
              <a:t> :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sing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soko</a:t>
            </a:r>
            <a:r>
              <a:rPr lang="en-US" dirty="0"/>
              <a:t> </a:t>
            </a:r>
            <a:r>
              <a:rPr lang="en-US" dirty="0" err="1"/>
              <a:t>kanggo</a:t>
            </a:r>
            <a:r>
              <a:rPr lang="en-US" dirty="0"/>
              <a:t> </a:t>
            </a:r>
            <a:r>
              <a:rPr lang="en-US" dirty="0" err="1"/>
              <a:t>mangertos</a:t>
            </a:r>
            <a:r>
              <a:rPr lang="en-US" dirty="0"/>
              <a:t> </a:t>
            </a:r>
            <a:r>
              <a:rPr lang="en-US" dirty="0" err="1"/>
              <a:t>maca</a:t>
            </a:r>
            <a:r>
              <a:rPr lang="en-US" dirty="0"/>
              <a:t>.</a:t>
            </a:r>
          </a:p>
          <a:p>
            <a:pPr algn="just" fontAlgn="base"/>
            <a:r>
              <a:rPr lang="en-US" b="1" dirty="0" err="1" smtClean="0"/>
              <a:t>Deskriptif</a:t>
            </a:r>
            <a:r>
              <a:rPr lang="en-US" b="1" dirty="0" smtClean="0"/>
              <a:t> :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/>
              <a:t>sing </a:t>
            </a:r>
            <a:r>
              <a:rPr lang="en-US" dirty="0" err="1"/>
              <a:t>nggambaraké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sing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minangka</a:t>
            </a:r>
            <a:r>
              <a:rPr lang="en-US" dirty="0"/>
              <a:t> </a:t>
            </a:r>
            <a:r>
              <a:rPr lang="en-US" dirty="0" err="1"/>
              <a:t>kanggo</a:t>
            </a:r>
            <a:r>
              <a:rPr lang="en-US" dirty="0"/>
              <a:t> </a:t>
            </a:r>
            <a:r>
              <a:rPr lang="en-US" dirty="0" err="1"/>
              <a:t>ngerteni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tenan</a:t>
            </a:r>
            <a:r>
              <a:rPr lang="en-US" dirty="0"/>
              <a:t> </a:t>
            </a:r>
            <a:r>
              <a:rPr lang="en-US" dirty="0" err="1"/>
              <a:t>kedaden</a:t>
            </a:r>
            <a:r>
              <a:rPr lang="en-US" dirty="0"/>
              <a:t>.</a:t>
            </a:r>
          </a:p>
          <a:p>
            <a:pPr algn="just" fontAlgn="base"/>
            <a:r>
              <a:rPr lang="en-US" b="1" dirty="0" err="1" smtClean="0"/>
              <a:t>Prediktif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punika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sing </a:t>
            </a:r>
            <a:r>
              <a:rPr lang="en-US" dirty="0" err="1"/>
              <a:t>ngandhut</a:t>
            </a:r>
            <a:r>
              <a:rPr lang="en-US" dirty="0"/>
              <a:t> </a:t>
            </a:r>
            <a:r>
              <a:rPr lang="en-US" dirty="0" err="1"/>
              <a:t>pitungan</a:t>
            </a:r>
            <a:r>
              <a:rPr lang="en-US" dirty="0"/>
              <a:t>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sing </a:t>
            </a:r>
            <a:r>
              <a:rPr lang="en-US" dirty="0" err="1"/>
              <a:t>bakal</a:t>
            </a:r>
            <a:r>
              <a:rPr lang="en-US" dirty="0"/>
              <a:t> </a:t>
            </a:r>
            <a:r>
              <a:rPr lang="en-US" dirty="0" err="1"/>
              <a:t>kelakon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mangsa</a:t>
            </a:r>
            <a:r>
              <a:rPr lang="en-US" dirty="0"/>
              <a:t> </a:t>
            </a:r>
            <a:r>
              <a:rPr lang="en-US" dirty="0" err="1"/>
              <a:t>adhedhasar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petungan</a:t>
            </a:r>
            <a:r>
              <a:rPr lang="en-US" dirty="0"/>
              <a:t>.</a:t>
            </a:r>
          </a:p>
          <a:p>
            <a:pPr algn="just" fontAlgn="base"/>
            <a:r>
              <a:rPr lang="en-US" b="1" dirty="0" err="1" smtClean="0"/>
              <a:t>Prespiktif</a:t>
            </a:r>
            <a:r>
              <a:rPr lang="en-US" b="1" dirty="0" smtClean="0"/>
              <a:t> :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sing </a:t>
            </a:r>
            <a:r>
              <a:rPr lang="en-US" dirty="0" err="1"/>
              <a:t>nyedhiyani</a:t>
            </a:r>
            <a:r>
              <a:rPr lang="en-US" dirty="0"/>
              <a:t> </a:t>
            </a:r>
            <a:r>
              <a:rPr lang="en-US" dirty="0" err="1"/>
              <a:t>panuntun</a:t>
            </a:r>
            <a:r>
              <a:rPr lang="en-US" dirty="0"/>
              <a:t> </a:t>
            </a:r>
            <a:r>
              <a:rPr lang="en-US" dirty="0" err="1"/>
              <a:t>dhumateng</a:t>
            </a:r>
            <a:r>
              <a:rPr lang="en-US" dirty="0"/>
              <a:t> </a:t>
            </a:r>
            <a:r>
              <a:rPr lang="en-US" dirty="0" err="1"/>
              <a:t>kanggo</a:t>
            </a:r>
            <a:r>
              <a:rPr lang="en-US" dirty="0"/>
              <a:t> </a:t>
            </a:r>
            <a:r>
              <a:rPr lang="en-US" dirty="0" err="1"/>
              <a:t>maca</a:t>
            </a:r>
            <a:r>
              <a:rPr lang="en-US" dirty="0"/>
              <a:t> </a:t>
            </a:r>
            <a:r>
              <a:rPr lang="en-US" dirty="0" err="1"/>
              <a:t>kanggo</a:t>
            </a:r>
            <a:r>
              <a:rPr lang="en-US" dirty="0"/>
              <a:t> </a:t>
            </a:r>
            <a:r>
              <a:rPr lang="en-US" dirty="0" err="1"/>
              <a:t>nindakake</a:t>
            </a:r>
            <a:r>
              <a:rPr lang="en-US" dirty="0"/>
              <a:t> </a:t>
            </a:r>
            <a:r>
              <a:rPr lang="en-US" dirty="0" err="1"/>
              <a:t>soko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</a:t>
            </a:r>
            <a:r>
              <a:rPr lang="en-US" dirty="0" err="1"/>
              <a:t>nemu</a:t>
            </a:r>
            <a:r>
              <a:rPr lang="en-US" dirty="0"/>
              <a:t> </a:t>
            </a:r>
            <a:r>
              <a:rPr lang="en-US" dirty="0" err="1"/>
              <a:t>kesalahane</a:t>
            </a:r>
            <a:r>
              <a:rPr lang="en-US" dirty="0"/>
              <a:t>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err="1"/>
              <a:t>kasalahan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ISINE ARTIKEL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4038600" cy="3429000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Sejarah</a:t>
            </a:r>
            <a:endParaRPr lang="en-US" dirty="0"/>
          </a:p>
          <a:p>
            <a:r>
              <a:rPr lang="en-US" dirty="0" err="1" smtClean="0"/>
              <a:t>Petualangan</a:t>
            </a:r>
            <a:endParaRPr lang="en-US" dirty="0"/>
          </a:p>
          <a:p>
            <a:r>
              <a:rPr lang="en-US" dirty="0" err="1" smtClean="0"/>
              <a:t>Argumentasi</a:t>
            </a:r>
            <a:endParaRPr lang="en-US" dirty="0"/>
          </a:p>
          <a:p>
            <a:r>
              <a:rPr lang="en-US" dirty="0" err="1" smtClean="0"/>
              <a:t>Hasil</a:t>
            </a:r>
            <a:r>
              <a:rPr lang="en-US" dirty="0"/>
              <a:t> </a:t>
            </a:r>
            <a:r>
              <a:rPr lang="en-US" dirty="0" err="1" smtClean="0"/>
              <a:t>penelitian</a:t>
            </a:r>
            <a:endParaRPr lang="en-US" dirty="0"/>
          </a:p>
          <a:p>
            <a:r>
              <a:rPr lang="en-US" dirty="0" err="1" smtClean="0"/>
              <a:t>Bimbingan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/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/>
              <a:t>sesuatu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E:\MENGAJAR\KELAS 10\BAHASA JAWA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517" y="1752600"/>
            <a:ext cx="4265083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5515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Bentuke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artikel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895600"/>
          </a:xfrm>
        </p:spPr>
        <p:txBody>
          <a:bodyPr/>
          <a:lstStyle/>
          <a:p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 </a:t>
            </a:r>
            <a:r>
              <a:rPr lang="en-US" dirty="0" err="1"/>
              <a:t>Buku</a:t>
            </a:r>
            <a:endParaRPr lang="en-US" dirty="0"/>
          </a:p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Berita</a:t>
            </a:r>
            <a:endParaRPr lang="en-US" dirty="0"/>
          </a:p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Marketing</a:t>
            </a:r>
          </a:p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Online</a:t>
            </a:r>
          </a:p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 </a:t>
            </a:r>
            <a:r>
              <a:rPr lang="en-US" dirty="0" err="1"/>
              <a:t>Narasi</a:t>
            </a:r>
            <a:endParaRPr lang="en-US" dirty="0"/>
          </a:p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Naskah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E:\MENGAJAR\KELAS 10\BAHASA JAWA\057582800_1550790482-cerkak_bu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243" y="1981200"/>
            <a:ext cx="3537857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083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Karakteristike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artikel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77000" cy="35814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Di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karo</a:t>
            </a:r>
            <a:r>
              <a:rPr lang="en-US" dirty="0"/>
              <a:t> </a:t>
            </a:r>
            <a:r>
              <a:rPr lang="en-US" dirty="0" err="1"/>
              <a:t>jeneng</a:t>
            </a:r>
            <a:endParaRPr lang="en-US" dirty="0"/>
          </a:p>
          <a:p>
            <a:pPr fontAlgn="base"/>
            <a:r>
              <a:rPr lang="en-US" dirty="0" err="1" smtClean="0"/>
              <a:t>Nduwe</a:t>
            </a:r>
            <a:r>
              <a:rPr lang="en-US" dirty="0" smtClean="0"/>
              <a:t> </a:t>
            </a:r>
            <a:r>
              <a:rPr lang="en-US" dirty="0"/>
              <a:t>idea </a:t>
            </a:r>
            <a:r>
              <a:rPr lang="en-US" dirty="0" err="1"/>
              <a:t>asline</a:t>
            </a:r>
            <a:r>
              <a:rPr lang="en-US" dirty="0"/>
              <a:t>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err="1"/>
              <a:t>kontrovèrsial</a:t>
            </a:r>
            <a:endParaRPr lang="en-US" dirty="0"/>
          </a:p>
          <a:p>
            <a:pPr fontAlgn="base"/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idea </a:t>
            </a:r>
            <a:r>
              <a:rPr lang="en-US" dirty="0" err="1"/>
              <a:t>wis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dadi</a:t>
            </a:r>
            <a:r>
              <a:rPr lang="en-US" dirty="0"/>
              <a:t> </a:t>
            </a:r>
            <a:r>
              <a:rPr lang="en-US" dirty="0" err="1"/>
              <a:t>kapentingan</a:t>
            </a:r>
            <a:r>
              <a:rPr lang="en-US" dirty="0"/>
              <a:t> </a:t>
            </a:r>
            <a:r>
              <a:rPr lang="en-US" dirty="0" err="1"/>
              <a:t>kanggo</a:t>
            </a:r>
            <a:r>
              <a:rPr lang="en-US" dirty="0"/>
              <a:t> paling </a:t>
            </a:r>
            <a:r>
              <a:rPr lang="en-US" dirty="0" err="1"/>
              <a:t>pirsawan</a:t>
            </a:r>
            <a:r>
              <a:rPr lang="en-US" dirty="0"/>
              <a:t>.</a:t>
            </a:r>
          </a:p>
          <a:p>
            <a:pPr fontAlgn="base"/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buri</a:t>
            </a:r>
            <a:r>
              <a:rPr lang="en-US" dirty="0"/>
              <a:t> </a:t>
            </a:r>
            <a:r>
              <a:rPr lang="en-US" dirty="0" err="1"/>
              <a:t>karo</a:t>
            </a:r>
            <a:r>
              <a:rPr lang="en-US" dirty="0"/>
              <a:t> intellectual </a:t>
            </a:r>
            <a:r>
              <a:rPr lang="en-US" dirty="0" err="1"/>
              <a:t>sesanti</a:t>
            </a:r>
            <a:endParaRPr lang="en-US" dirty="0"/>
          </a:p>
          <a:p>
            <a:pPr fontAlgn="base"/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urip</a:t>
            </a:r>
            <a:r>
              <a:rPr lang="en-US" dirty="0"/>
              <a:t>, </a:t>
            </a:r>
            <a:r>
              <a:rPr lang="en-US" dirty="0" err="1"/>
              <a:t>seger</a:t>
            </a:r>
            <a:r>
              <a:rPr lang="en-US" dirty="0"/>
              <a:t>, </a:t>
            </a:r>
            <a:r>
              <a:rPr lang="en-US" dirty="0" err="1"/>
              <a:t>populer</a:t>
            </a:r>
            <a:r>
              <a:rPr lang="en-US" dirty="0"/>
              <a:t>, </a:t>
            </a:r>
            <a:r>
              <a:rPr lang="en-US" dirty="0" err="1"/>
              <a:t>lesan</a:t>
            </a:r>
            <a:endParaRPr lang="en-US" dirty="0"/>
          </a:p>
          <a:p>
            <a:pPr fontAlgn="base"/>
            <a:r>
              <a:rPr lang="en-US" dirty="0" err="1" smtClean="0"/>
              <a:t>cepet</a:t>
            </a:r>
            <a:r>
              <a:rPr lang="en-US" dirty="0" smtClean="0"/>
              <a:t>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pepek</a:t>
            </a:r>
            <a:endParaRPr lang="en-US" dirty="0"/>
          </a:p>
          <a:p>
            <a:pPr fontAlgn="base"/>
            <a:r>
              <a:rPr lang="en-US" dirty="0" smtClean="0"/>
              <a:t>Original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252</TotalTime>
  <Words>349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Baskerville Old Face</vt:lpstr>
      <vt:lpstr>Century Schoolbook</vt:lpstr>
      <vt:lpstr>Times New Roman</vt:lpstr>
      <vt:lpstr>Wingdings</vt:lpstr>
      <vt:lpstr>Wingdings 2</vt:lpstr>
      <vt:lpstr>Oriel</vt:lpstr>
      <vt:lpstr>BAHASA JAWA</vt:lpstr>
      <vt:lpstr>Pasinaon 1 nyinau teks artikel</vt:lpstr>
      <vt:lpstr>OPO IKU ARTIKEL ?</vt:lpstr>
      <vt:lpstr>Pendapate poro ahli tentang artikel</vt:lpstr>
      <vt:lpstr>STRUKTUR ARTIKEL </vt:lpstr>
      <vt:lpstr>JENIS-JENISE ARTIKEL</vt:lpstr>
      <vt:lpstr>ISINE ARTIKEL </vt:lpstr>
      <vt:lpstr>Bentuke artikel</vt:lpstr>
      <vt:lpstr>Karakteristike artikel</vt:lpstr>
      <vt:lpstr>Carane nulis artikel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LUCKY</dc:creator>
  <cp:lastModifiedBy>User</cp:lastModifiedBy>
  <cp:revision>25</cp:revision>
  <dcterms:created xsi:type="dcterms:W3CDTF">2020-07-27T00:51:39Z</dcterms:created>
  <dcterms:modified xsi:type="dcterms:W3CDTF">2021-07-25T15:21:07Z</dcterms:modified>
</cp:coreProperties>
</file>