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F6979E-F77E-49E4-80E7-90D489C8B31A}"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id-ID"/>
        </a:p>
      </dgm:t>
    </dgm:pt>
    <dgm:pt modelId="{436358E3-C521-4943-A675-FBD9F3C678BB}">
      <dgm:prSet phldrT="[Text]" custT="1"/>
      <dgm:spPr/>
      <dgm:t>
        <a:bodyPr/>
        <a:lstStyle/>
        <a:p>
          <a:r>
            <a:rPr lang="id-ID" sz="1800" dirty="0" smtClean="0"/>
            <a:t>Menyediakan informasi akuntansi yang akurat dan tepat waktu</a:t>
          </a:r>
          <a:endParaRPr lang="id-ID" sz="1800" dirty="0"/>
        </a:p>
      </dgm:t>
    </dgm:pt>
    <dgm:pt modelId="{65727223-F9C7-4A4C-AE53-3DD918BDADA6}" type="parTrans" cxnId="{5D8B0E7A-D430-44B7-9EEC-46E433389BA7}">
      <dgm:prSet/>
      <dgm:spPr/>
      <dgm:t>
        <a:bodyPr/>
        <a:lstStyle/>
        <a:p>
          <a:endParaRPr lang="id-ID"/>
        </a:p>
      </dgm:t>
    </dgm:pt>
    <dgm:pt modelId="{6956EDAC-CA86-47DD-B272-0FFB3CE250FD}" type="sibTrans" cxnId="{5D8B0E7A-D430-44B7-9EEC-46E433389BA7}">
      <dgm:prSet/>
      <dgm:spPr/>
      <dgm:t>
        <a:bodyPr/>
        <a:lstStyle/>
        <a:p>
          <a:endParaRPr lang="id-ID"/>
        </a:p>
      </dgm:t>
    </dgm:pt>
    <dgm:pt modelId="{598337D1-52E9-402B-8BE3-816C94937476}">
      <dgm:prSet phldrT="[Text]" custT="1"/>
      <dgm:spPr/>
      <dgm:t>
        <a:bodyPr/>
        <a:lstStyle/>
        <a:p>
          <a:r>
            <a:rPr lang="id-ID" sz="1800" dirty="0" smtClean="0"/>
            <a:t>Mencegah adanya keasalahan atau kekeliruan</a:t>
          </a:r>
          <a:endParaRPr lang="id-ID" sz="1800" dirty="0"/>
        </a:p>
      </dgm:t>
    </dgm:pt>
    <dgm:pt modelId="{237E731A-F10B-4E51-8E73-9B707BACAC1A}" type="parTrans" cxnId="{A1220977-DB16-449A-A896-E176918BBD79}">
      <dgm:prSet/>
      <dgm:spPr/>
      <dgm:t>
        <a:bodyPr/>
        <a:lstStyle/>
        <a:p>
          <a:endParaRPr lang="id-ID"/>
        </a:p>
      </dgm:t>
    </dgm:pt>
    <dgm:pt modelId="{68FBB6E0-1649-4A80-9BDE-915A0AAF2947}" type="sibTrans" cxnId="{A1220977-DB16-449A-A896-E176918BBD79}">
      <dgm:prSet/>
      <dgm:spPr/>
      <dgm:t>
        <a:bodyPr/>
        <a:lstStyle/>
        <a:p>
          <a:endParaRPr lang="id-ID"/>
        </a:p>
      </dgm:t>
    </dgm:pt>
    <dgm:pt modelId="{6817FD02-1D4D-48DA-82E6-9CADB06A96F5}">
      <dgm:prSet phldrT="[Text]" custT="1"/>
      <dgm:spPr/>
      <dgm:t>
        <a:bodyPr/>
        <a:lstStyle/>
        <a:p>
          <a:r>
            <a:rPr lang="id-ID" sz="1800" dirty="0" smtClean="0"/>
            <a:t>Dapat meningkatkan efisiensi</a:t>
          </a:r>
          <a:endParaRPr lang="id-ID" sz="1800" dirty="0"/>
        </a:p>
      </dgm:t>
    </dgm:pt>
    <dgm:pt modelId="{E3F26662-5B23-4BFD-BD55-E2775280B3D6}" type="parTrans" cxnId="{A01F2593-7AE5-4728-A79E-FF47816D33CB}">
      <dgm:prSet/>
      <dgm:spPr/>
      <dgm:t>
        <a:bodyPr/>
        <a:lstStyle/>
        <a:p>
          <a:endParaRPr lang="id-ID"/>
        </a:p>
      </dgm:t>
    </dgm:pt>
    <dgm:pt modelId="{96BFBCF3-2EA6-4881-A49F-972C26E4B315}" type="sibTrans" cxnId="{A01F2593-7AE5-4728-A79E-FF47816D33CB}">
      <dgm:prSet/>
      <dgm:spPr/>
      <dgm:t>
        <a:bodyPr/>
        <a:lstStyle/>
        <a:p>
          <a:endParaRPr lang="id-ID"/>
        </a:p>
      </dgm:t>
    </dgm:pt>
    <dgm:pt modelId="{CF82E8B3-A66A-44EF-A312-60A8F5ABCA75}">
      <dgm:prSet phldrT="[Text]" custT="1"/>
      <dgm:spPr/>
      <dgm:t>
        <a:bodyPr/>
        <a:lstStyle/>
        <a:p>
          <a:r>
            <a:rPr lang="id-ID" sz="1800" dirty="0" smtClean="0"/>
            <a:t>Meningkatkan kemampuan dalam pengambilan keputusan</a:t>
          </a:r>
          <a:endParaRPr lang="id-ID" sz="1800" dirty="0"/>
        </a:p>
      </dgm:t>
    </dgm:pt>
    <dgm:pt modelId="{75E96326-14A3-48A3-83B6-0BF4EE2605DD}" type="parTrans" cxnId="{25B5FF22-B332-4768-9D9B-2BD27586EFBC}">
      <dgm:prSet/>
      <dgm:spPr/>
      <dgm:t>
        <a:bodyPr/>
        <a:lstStyle/>
        <a:p>
          <a:endParaRPr lang="id-ID"/>
        </a:p>
      </dgm:t>
    </dgm:pt>
    <dgm:pt modelId="{85CA97CF-8C45-44D6-BBF4-890224674D52}" type="sibTrans" cxnId="{25B5FF22-B332-4768-9D9B-2BD27586EFBC}">
      <dgm:prSet/>
      <dgm:spPr/>
      <dgm:t>
        <a:bodyPr/>
        <a:lstStyle/>
        <a:p>
          <a:endParaRPr lang="id-ID"/>
        </a:p>
      </dgm:t>
    </dgm:pt>
    <dgm:pt modelId="{E78A76E2-17A1-4228-A8A6-B064F3FF3344}">
      <dgm:prSet phldrT="[Text]" custT="1"/>
      <dgm:spPr/>
      <dgm:t>
        <a:bodyPr/>
        <a:lstStyle/>
        <a:p>
          <a:r>
            <a:rPr lang="id-ID" sz="1800" dirty="0" smtClean="0"/>
            <a:t>Meningkatkan kualitas dan mengurnagi biaya produk dan jasa yang dihasilkan</a:t>
          </a:r>
          <a:endParaRPr lang="id-ID" sz="1800" dirty="0"/>
        </a:p>
      </dgm:t>
    </dgm:pt>
    <dgm:pt modelId="{B465405C-3C44-4C88-B37C-DAD307D7F244}" type="parTrans" cxnId="{3C627F0F-75DD-4A8C-BC62-4FA6D9D9D5EB}">
      <dgm:prSet/>
      <dgm:spPr/>
      <dgm:t>
        <a:bodyPr/>
        <a:lstStyle/>
        <a:p>
          <a:endParaRPr lang="id-ID"/>
        </a:p>
      </dgm:t>
    </dgm:pt>
    <dgm:pt modelId="{BB5910A7-84F0-4F73-8DAE-3AE1394ED904}" type="sibTrans" cxnId="{3C627F0F-75DD-4A8C-BC62-4FA6D9D9D5EB}">
      <dgm:prSet/>
      <dgm:spPr/>
      <dgm:t>
        <a:bodyPr/>
        <a:lstStyle/>
        <a:p>
          <a:endParaRPr lang="id-ID"/>
        </a:p>
      </dgm:t>
    </dgm:pt>
    <dgm:pt modelId="{8DA55B39-408E-4CAE-970C-41A7892168CD}" type="pres">
      <dgm:prSet presAssocID="{EDF6979E-F77E-49E4-80E7-90D489C8B31A}" presName="linear" presStyleCnt="0">
        <dgm:presLayoutVars>
          <dgm:dir/>
          <dgm:animLvl val="lvl"/>
          <dgm:resizeHandles val="exact"/>
        </dgm:presLayoutVars>
      </dgm:prSet>
      <dgm:spPr/>
    </dgm:pt>
    <dgm:pt modelId="{4ECF4C46-B0AC-4C93-9682-0115D6F730B0}" type="pres">
      <dgm:prSet presAssocID="{436358E3-C521-4943-A675-FBD9F3C678BB}" presName="parentLin" presStyleCnt="0"/>
      <dgm:spPr/>
    </dgm:pt>
    <dgm:pt modelId="{CF24383C-87BD-43DE-87C0-AE47DF8D5DFA}" type="pres">
      <dgm:prSet presAssocID="{436358E3-C521-4943-A675-FBD9F3C678BB}" presName="parentLeftMargin" presStyleLbl="node1" presStyleIdx="0" presStyleCnt="5"/>
      <dgm:spPr/>
    </dgm:pt>
    <dgm:pt modelId="{C44182D7-D0BC-4024-82B7-A0187377BC94}" type="pres">
      <dgm:prSet presAssocID="{436358E3-C521-4943-A675-FBD9F3C678BB}" presName="parentText" presStyleLbl="node1" presStyleIdx="0" presStyleCnt="5" custScaleX="109509" custScaleY="139966">
        <dgm:presLayoutVars>
          <dgm:chMax val="0"/>
          <dgm:bulletEnabled val="1"/>
        </dgm:presLayoutVars>
      </dgm:prSet>
      <dgm:spPr/>
      <dgm:t>
        <a:bodyPr/>
        <a:lstStyle/>
        <a:p>
          <a:endParaRPr lang="id-ID"/>
        </a:p>
      </dgm:t>
    </dgm:pt>
    <dgm:pt modelId="{337E9BB8-A46D-4BB4-BB9F-F894A25E7336}" type="pres">
      <dgm:prSet presAssocID="{436358E3-C521-4943-A675-FBD9F3C678BB}" presName="negativeSpace" presStyleCnt="0"/>
      <dgm:spPr/>
    </dgm:pt>
    <dgm:pt modelId="{7C28DBF4-201F-4F27-A811-508A57234E4C}" type="pres">
      <dgm:prSet presAssocID="{436358E3-C521-4943-A675-FBD9F3C678BB}" presName="childText" presStyleLbl="conFgAcc1" presStyleIdx="0" presStyleCnt="5">
        <dgm:presLayoutVars>
          <dgm:bulletEnabled val="1"/>
        </dgm:presLayoutVars>
      </dgm:prSet>
      <dgm:spPr/>
    </dgm:pt>
    <dgm:pt modelId="{16F3837F-6462-4A45-90FE-69EEA85CAB53}" type="pres">
      <dgm:prSet presAssocID="{6956EDAC-CA86-47DD-B272-0FFB3CE250FD}" presName="spaceBetweenRectangles" presStyleCnt="0"/>
      <dgm:spPr/>
    </dgm:pt>
    <dgm:pt modelId="{760C809A-F2D4-4878-A506-396F4A148A89}" type="pres">
      <dgm:prSet presAssocID="{598337D1-52E9-402B-8BE3-816C94937476}" presName="parentLin" presStyleCnt="0"/>
      <dgm:spPr/>
    </dgm:pt>
    <dgm:pt modelId="{33B533ED-C77C-47BA-8F88-83B45275D0D1}" type="pres">
      <dgm:prSet presAssocID="{598337D1-52E9-402B-8BE3-816C94937476}" presName="parentLeftMargin" presStyleLbl="node1" presStyleIdx="0" presStyleCnt="5"/>
      <dgm:spPr/>
    </dgm:pt>
    <dgm:pt modelId="{53FBF923-E257-4931-BF49-342A2BB79FD1}" type="pres">
      <dgm:prSet presAssocID="{598337D1-52E9-402B-8BE3-816C94937476}" presName="parentText" presStyleLbl="node1" presStyleIdx="1" presStyleCnt="5">
        <dgm:presLayoutVars>
          <dgm:chMax val="0"/>
          <dgm:bulletEnabled val="1"/>
        </dgm:presLayoutVars>
      </dgm:prSet>
      <dgm:spPr/>
      <dgm:t>
        <a:bodyPr/>
        <a:lstStyle/>
        <a:p>
          <a:endParaRPr lang="id-ID"/>
        </a:p>
      </dgm:t>
    </dgm:pt>
    <dgm:pt modelId="{2853C9F2-E625-40DB-9D86-5F4524F308A6}" type="pres">
      <dgm:prSet presAssocID="{598337D1-52E9-402B-8BE3-816C94937476}" presName="negativeSpace" presStyleCnt="0"/>
      <dgm:spPr/>
    </dgm:pt>
    <dgm:pt modelId="{BAADC729-DC97-4B95-BDB8-4CA937CE0276}" type="pres">
      <dgm:prSet presAssocID="{598337D1-52E9-402B-8BE3-816C94937476}" presName="childText" presStyleLbl="conFgAcc1" presStyleIdx="1" presStyleCnt="5">
        <dgm:presLayoutVars>
          <dgm:bulletEnabled val="1"/>
        </dgm:presLayoutVars>
      </dgm:prSet>
      <dgm:spPr/>
    </dgm:pt>
    <dgm:pt modelId="{E5316633-4215-4306-A6C1-83010B88C038}" type="pres">
      <dgm:prSet presAssocID="{68FBB6E0-1649-4A80-9BDE-915A0AAF2947}" presName="spaceBetweenRectangles" presStyleCnt="0"/>
      <dgm:spPr/>
    </dgm:pt>
    <dgm:pt modelId="{E22197CC-8840-4ABF-9F8E-7755BCAB600C}" type="pres">
      <dgm:prSet presAssocID="{6817FD02-1D4D-48DA-82E6-9CADB06A96F5}" presName="parentLin" presStyleCnt="0"/>
      <dgm:spPr/>
    </dgm:pt>
    <dgm:pt modelId="{49C19506-AE36-4ECD-9035-4CBFD40231E4}" type="pres">
      <dgm:prSet presAssocID="{6817FD02-1D4D-48DA-82E6-9CADB06A96F5}" presName="parentLeftMargin" presStyleLbl="node1" presStyleIdx="1" presStyleCnt="5"/>
      <dgm:spPr/>
    </dgm:pt>
    <dgm:pt modelId="{CA2D55D0-C27A-41AD-B88A-553AF0D790CB}" type="pres">
      <dgm:prSet presAssocID="{6817FD02-1D4D-48DA-82E6-9CADB06A96F5}" presName="parentText" presStyleLbl="node1" presStyleIdx="2" presStyleCnt="5">
        <dgm:presLayoutVars>
          <dgm:chMax val="0"/>
          <dgm:bulletEnabled val="1"/>
        </dgm:presLayoutVars>
      </dgm:prSet>
      <dgm:spPr/>
    </dgm:pt>
    <dgm:pt modelId="{0E975A11-54BC-48C7-BA42-31C121506BFC}" type="pres">
      <dgm:prSet presAssocID="{6817FD02-1D4D-48DA-82E6-9CADB06A96F5}" presName="negativeSpace" presStyleCnt="0"/>
      <dgm:spPr/>
    </dgm:pt>
    <dgm:pt modelId="{8B04F9CD-0D11-4E19-8CBB-D3F47E197907}" type="pres">
      <dgm:prSet presAssocID="{6817FD02-1D4D-48DA-82E6-9CADB06A96F5}" presName="childText" presStyleLbl="conFgAcc1" presStyleIdx="2" presStyleCnt="5">
        <dgm:presLayoutVars>
          <dgm:bulletEnabled val="1"/>
        </dgm:presLayoutVars>
      </dgm:prSet>
      <dgm:spPr/>
    </dgm:pt>
    <dgm:pt modelId="{F9067699-7AC8-4C3E-9549-CE9DE11C68C1}" type="pres">
      <dgm:prSet presAssocID="{96BFBCF3-2EA6-4881-A49F-972C26E4B315}" presName="spaceBetweenRectangles" presStyleCnt="0"/>
      <dgm:spPr/>
    </dgm:pt>
    <dgm:pt modelId="{1C042033-F5F0-489E-8D1E-C6FCD384FF99}" type="pres">
      <dgm:prSet presAssocID="{CF82E8B3-A66A-44EF-A312-60A8F5ABCA75}" presName="parentLin" presStyleCnt="0"/>
      <dgm:spPr/>
    </dgm:pt>
    <dgm:pt modelId="{1CBA0C3B-CB57-478B-9969-036E809724A9}" type="pres">
      <dgm:prSet presAssocID="{CF82E8B3-A66A-44EF-A312-60A8F5ABCA75}" presName="parentLeftMargin" presStyleLbl="node1" presStyleIdx="2" presStyleCnt="5"/>
      <dgm:spPr/>
    </dgm:pt>
    <dgm:pt modelId="{6D09C244-C3D2-40BC-BA10-E913A8B94DC0}" type="pres">
      <dgm:prSet presAssocID="{CF82E8B3-A66A-44EF-A312-60A8F5ABCA75}" presName="parentText" presStyleLbl="node1" presStyleIdx="3" presStyleCnt="5" custScaleX="104746" custScaleY="127156">
        <dgm:presLayoutVars>
          <dgm:chMax val="0"/>
          <dgm:bulletEnabled val="1"/>
        </dgm:presLayoutVars>
      </dgm:prSet>
      <dgm:spPr/>
      <dgm:t>
        <a:bodyPr/>
        <a:lstStyle/>
        <a:p>
          <a:endParaRPr lang="id-ID"/>
        </a:p>
      </dgm:t>
    </dgm:pt>
    <dgm:pt modelId="{6A05CCE2-B3F6-41DB-84B9-BF0417524750}" type="pres">
      <dgm:prSet presAssocID="{CF82E8B3-A66A-44EF-A312-60A8F5ABCA75}" presName="negativeSpace" presStyleCnt="0"/>
      <dgm:spPr/>
    </dgm:pt>
    <dgm:pt modelId="{AFCE3555-D771-479A-BB4A-119756ECCE26}" type="pres">
      <dgm:prSet presAssocID="{CF82E8B3-A66A-44EF-A312-60A8F5ABCA75}" presName="childText" presStyleLbl="conFgAcc1" presStyleIdx="3" presStyleCnt="5">
        <dgm:presLayoutVars>
          <dgm:bulletEnabled val="1"/>
        </dgm:presLayoutVars>
      </dgm:prSet>
      <dgm:spPr/>
    </dgm:pt>
    <dgm:pt modelId="{CDBA199F-2E03-4FEE-BEDD-BAAB0E95EDD3}" type="pres">
      <dgm:prSet presAssocID="{85CA97CF-8C45-44D6-BBF4-890224674D52}" presName="spaceBetweenRectangles" presStyleCnt="0"/>
      <dgm:spPr/>
    </dgm:pt>
    <dgm:pt modelId="{0BB30267-C415-4967-B2B2-CDDFA85789A8}" type="pres">
      <dgm:prSet presAssocID="{E78A76E2-17A1-4228-A8A6-B064F3FF3344}" presName="parentLin" presStyleCnt="0"/>
      <dgm:spPr/>
    </dgm:pt>
    <dgm:pt modelId="{74CF55A0-0E5B-4B76-95D4-66667F594A91}" type="pres">
      <dgm:prSet presAssocID="{E78A76E2-17A1-4228-A8A6-B064F3FF3344}" presName="parentLeftMargin" presStyleLbl="node1" presStyleIdx="3" presStyleCnt="5"/>
      <dgm:spPr/>
    </dgm:pt>
    <dgm:pt modelId="{945E29E1-B9BE-4CF9-92EE-DDC56E20E447}" type="pres">
      <dgm:prSet presAssocID="{E78A76E2-17A1-4228-A8A6-B064F3FF3344}" presName="parentText" presStyleLbl="node1" presStyleIdx="4" presStyleCnt="5" custScaleX="109509" custScaleY="134184">
        <dgm:presLayoutVars>
          <dgm:chMax val="0"/>
          <dgm:bulletEnabled val="1"/>
        </dgm:presLayoutVars>
      </dgm:prSet>
      <dgm:spPr/>
      <dgm:t>
        <a:bodyPr/>
        <a:lstStyle/>
        <a:p>
          <a:endParaRPr lang="id-ID"/>
        </a:p>
      </dgm:t>
    </dgm:pt>
    <dgm:pt modelId="{F5BEA20C-18E5-4A67-94A9-01B423C4C82D}" type="pres">
      <dgm:prSet presAssocID="{E78A76E2-17A1-4228-A8A6-B064F3FF3344}" presName="negativeSpace" presStyleCnt="0"/>
      <dgm:spPr/>
    </dgm:pt>
    <dgm:pt modelId="{F0442687-4749-4162-B877-50BA38831CA4}" type="pres">
      <dgm:prSet presAssocID="{E78A76E2-17A1-4228-A8A6-B064F3FF3344}" presName="childText" presStyleLbl="conFgAcc1" presStyleIdx="4" presStyleCnt="5">
        <dgm:presLayoutVars>
          <dgm:bulletEnabled val="1"/>
        </dgm:presLayoutVars>
      </dgm:prSet>
      <dgm:spPr/>
    </dgm:pt>
  </dgm:ptLst>
  <dgm:cxnLst>
    <dgm:cxn modelId="{5D8B0E7A-D430-44B7-9EEC-46E433389BA7}" srcId="{EDF6979E-F77E-49E4-80E7-90D489C8B31A}" destId="{436358E3-C521-4943-A675-FBD9F3C678BB}" srcOrd="0" destOrd="0" parTransId="{65727223-F9C7-4A4C-AE53-3DD918BDADA6}" sibTransId="{6956EDAC-CA86-47DD-B272-0FFB3CE250FD}"/>
    <dgm:cxn modelId="{A1220977-DB16-449A-A896-E176918BBD79}" srcId="{EDF6979E-F77E-49E4-80E7-90D489C8B31A}" destId="{598337D1-52E9-402B-8BE3-816C94937476}" srcOrd="1" destOrd="0" parTransId="{237E731A-F10B-4E51-8E73-9B707BACAC1A}" sibTransId="{68FBB6E0-1649-4A80-9BDE-915A0AAF2947}"/>
    <dgm:cxn modelId="{7BF2F2C9-B19F-4925-91B1-C348D746B45B}" type="presOf" srcId="{598337D1-52E9-402B-8BE3-816C94937476}" destId="{33B533ED-C77C-47BA-8F88-83B45275D0D1}" srcOrd="0" destOrd="0" presId="urn:microsoft.com/office/officeart/2005/8/layout/list1"/>
    <dgm:cxn modelId="{3EA01DDF-62BA-4967-B451-421135AE4323}" type="presOf" srcId="{436358E3-C521-4943-A675-FBD9F3C678BB}" destId="{CF24383C-87BD-43DE-87C0-AE47DF8D5DFA}" srcOrd="0" destOrd="0" presId="urn:microsoft.com/office/officeart/2005/8/layout/list1"/>
    <dgm:cxn modelId="{F94578DE-FE96-42DC-8127-E1630A5434CB}" type="presOf" srcId="{436358E3-C521-4943-A675-FBD9F3C678BB}" destId="{C44182D7-D0BC-4024-82B7-A0187377BC94}" srcOrd="1" destOrd="0" presId="urn:microsoft.com/office/officeart/2005/8/layout/list1"/>
    <dgm:cxn modelId="{4AB6C3D3-3FB4-4293-9BF8-116B3EC75DD5}" type="presOf" srcId="{EDF6979E-F77E-49E4-80E7-90D489C8B31A}" destId="{8DA55B39-408E-4CAE-970C-41A7892168CD}" srcOrd="0" destOrd="0" presId="urn:microsoft.com/office/officeart/2005/8/layout/list1"/>
    <dgm:cxn modelId="{3C627F0F-75DD-4A8C-BC62-4FA6D9D9D5EB}" srcId="{EDF6979E-F77E-49E4-80E7-90D489C8B31A}" destId="{E78A76E2-17A1-4228-A8A6-B064F3FF3344}" srcOrd="4" destOrd="0" parTransId="{B465405C-3C44-4C88-B37C-DAD307D7F244}" sibTransId="{BB5910A7-84F0-4F73-8DAE-3AE1394ED904}"/>
    <dgm:cxn modelId="{B9E2C9D7-9C09-4DC8-9CF1-EAC6FAC2833D}" type="presOf" srcId="{598337D1-52E9-402B-8BE3-816C94937476}" destId="{53FBF923-E257-4931-BF49-342A2BB79FD1}" srcOrd="1" destOrd="0" presId="urn:microsoft.com/office/officeart/2005/8/layout/list1"/>
    <dgm:cxn modelId="{6E686A01-0683-4922-A430-40B396A4F7CE}" type="presOf" srcId="{CF82E8B3-A66A-44EF-A312-60A8F5ABCA75}" destId="{6D09C244-C3D2-40BC-BA10-E913A8B94DC0}" srcOrd="1" destOrd="0" presId="urn:microsoft.com/office/officeart/2005/8/layout/list1"/>
    <dgm:cxn modelId="{D8EF9C68-EE4D-422B-A32B-97EECC2D6927}" type="presOf" srcId="{E78A76E2-17A1-4228-A8A6-B064F3FF3344}" destId="{945E29E1-B9BE-4CF9-92EE-DDC56E20E447}" srcOrd="1" destOrd="0" presId="urn:microsoft.com/office/officeart/2005/8/layout/list1"/>
    <dgm:cxn modelId="{A01F2593-7AE5-4728-A79E-FF47816D33CB}" srcId="{EDF6979E-F77E-49E4-80E7-90D489C8B31A}" destId="{6817FD02-1D4D-48DA-82E6-9CADB06A96F5}" srcOrd="2" destOrd="0" parTransId="{E3F26662-5B23-4BFD-BD55-E2775280B3D6}" sibTransId="{96BFBCF3-2EA6-4881-A49F-972C26E4B315}"/>
    <dgm:cxn modelId="{7E323876-E61C-42D5-BC7C-8048419D2192}" type="presOf" srcId="{CF82E8B3-A66A-44EF-A312-60A8F5ABCA75}" destId="{1CBA0C3B-CB57-478B-9969-036E809724A9}" srcOrd="0" destOrd="0" presId="urn:microsoft.com/office/officeart/2005/8/layout/list1"/>
    <dgm:cxn modelId="{B05F0775-45F3-4804-812A-5A2EB6DAC55B}" type="presOf" srcId="{6817FD02-1D4D-48DA-82E6-9CADB06A96F5}" destId="{49C19506-AE36-4ECD-9035-4CBFD40231E4}" srcOrd="0" destOrd="0" presId="urn:microsoft.com/office/officeart/2005/8/layout/list1"/>
    <dgm:cxn modelId="{25B5FF22-B332-4768-9D9B-2BD27586EFBC}" srcId="{EDF6979E-F77E-49E4-80E7-90D489C8B31A}" destId="{CF82E8B3-A66A-44EF-A312-60A8F5ABCA75}" srcOrd="3" destOrd="0" parTransId="{75E96326-14A3-48A3-83B6-0BF4EE2605DD}" sibTransId="{85CA97CF-8C45-44D6-BBF4-890224674D52}"/>
    <dgm:cxn modelId="{19E0E704-0E38-4E1E-81BD-FAED2FE7B91A}" type="presOf" srcId="{6817FD02-1D4D-48DA-82E6-9CADB06A96F5}" destId="{CA2D55D0-C27A-41AD-B88A-553AF0D790CB}" srcOrd="1" destOrd="0" presId="urn:microsoft.com/office/officeart/2005/8/layout/list1"/>
    <dgm:cxn modelId="{83EA2572-B3FA-48FB-A42C-5B26A44771B3}" type="presOf" srcId="{E78A76E2-17A1-4228-A8A6-B064F3FF3344}" destId="{74CF55A0-0E5B-4B76-95D4-66667F594A91}" srcOrd="0" destOrd="0" presId="urn:microsoft.com/office/officeart/2005/8/layout/list1"/>
    <dgm:cxn modelId="{24BF8D0F-512F-40E4-BC5F-167329EA9020}" type="presParOf" srcId="{8DA55B39-408E-4CAE-970C-41A7892168CD}" destId="{4ECF4C46-B0AC-4C93-9682-0115D6F730B0}" srcOrd="0" destOrd="0" presId="urn:microsoft.com/office/officeart/2005/8/layout/list1"/>
    <dgm:cxn modelId="{A921029A-FACD-475C-B0CC-E355F8C6D94F}" type="presParOf" srcId="{4ECF4C46-B0AC-4C93-9682-0115D6F730B0}" destId="{CF24383C-87BD-43DE-87C0-AE47DF8D5DFA}" srcOrd="0" destOrd="0" presId="urn:microsoft.com/office/officeart/2005/8/layout/list1"/>
    <dgm:cxn modelId="{ECEE3DEE-2C34-4C61-B976-35A898B1C320}" type="presParOf" srcId="{4ECF4C46-B0AC-4C93-9682-0115D6F730B0}" destId="{C44182D7-D0BC-4024-82B7-A0187377BC94}" srcOrd="1" destOrd="0" presId="urn:microsoft.com/office/officeart/2005/8/layout/list1"/>
    <dgm:cxn modelId="{ECBD2323-CD4F-43A2-84B1-BE60A284CB71}" type="presParOf" srcId="{8DA55B39-408E-4CAE-970C-41A7892168CD}" destId="{337E9BB8-A46D-4BB4-BB9F-F894A25E7336}" srcOrd="1" destOrd="0" presId="urn:microsoft.com/office/officeart/2005/8/layout/list1"/>
    <dgm:cxn modelId="{BDD3AC13-031E-468A-BAE3-10DEE601E177}" type="presParOf" srcId="{8DA55B39-408E-4CAE-970C-41A7892168CD}" destId="{7C28DBF4-201F-4F27-A811-508A57234E4C}" srcOrd="2" destOrd="0" presId="urn:microsoft.com/office/officeart/2005/8/layout/list1"/>
    <dgm:cxn modelId="{F739A9B6-E188-41D5-9332-07AEBF4C3DCC}" type="presParOf" srcId="{8DA55B39-408E-4CAE-970C-41A7892168CD}" destId="{16F3837F-6462-4A45-90FE-69EEA85CAB53}" srcOrd="3" destOrd="0" presId="urn:microsoft.com/office/officeart/2005/8/layout/list1"/>
    <dgm:cxn modelId="{09E2C167-EFAD-4822-94E4-2FB86EE0B947}" type="presParOf" srcId="{8DA55B39-408E-4CAE-970C-41A7892168CD}" destId="{760C809A-F2D4-4878-A506-396F4A148A89}" srcOrd="4" destOrd="0" presId="urn:microsoft.com/office/officeart/2005/8/layout/list1"/>
    <dgm:cxn modelId="{0A3ACF90-BDEB-4ECB-8F5C-6886D85C23D4}" type="presParOf" srcId="{760C809A-F2D4-4878-A506-396F4A148A89}" destId="{33B533ED-C77C-47BA-8F88-83B45275D0D1}" srcOrd="0" destOrd="0" presId="urn:microsoft.com/office/officeart/2005/8/layout/list1"/>
    <dgm:cxn modelId="{3BB337BB-D549-44CF-917D-515B8B6EF794}" type="presParOf" srcId="{760C809A-F2D4-4878-A506-396F4A148A89}" destId="{53FBF923-E257-4931-BF49-342A2BB79FD1}" srcOrd="1" destOrd="0" presId="urn:microsoft.com/office/officeart/2005/8/layout/list1"/>
    <dgm:cxn modelId="{8F3E86A1-74DE-4505-AE4D-7BC5136EB530}" type="presParOf" srcId="{8DA55B39-408E-4CAE-970C-41A7892168CD}" destId="{2853C9F2-E625-40DB-9D86-5F4524F308A6}" srcOrd="5" destOrd="0" presId="urn:microsoft.com/office/officeart/2005/8/layout/list1"/>
    <dgm:cxn modelId="{5EBC8E66-D98A-47F0-8107-708918B9C3FB}" type="presParOf" srcId="{8DA55B39-408E-4CAE-970C-41A7892168CD}" destId="{BAADC729-DC97-4B95-BDB8-4CA937CE0276}" srcOrd="6" destOrd="0" presId="urn:microsoft.com/office/officeart/2005/8/layout/list1"/>
    <dgm:cxn modelId="{9E3DDE1D-1BEE-4F15-BCD2-629C680094C3}" type="presParOf" srcId="{8DA55B39-408E-4CAE-970C-41A7892168CD}" destId="{E5316633-4215-4306-A6C1-83010B88C038}" srcOrd="7" destOrd="0" presId="urn:microsoft.com/office/officeart/2005/8/layout/list1"/>
    <dgm:cxn modelId="{97DF9C7F-4F52-4AD9-AEE3-6F6161FB307D}" type="presParOf" srcId="{8DA55B39-408E-4CAE-970C-41A7892168CD}" destId="{E22197CC-8840-4ABF-9F8E-7755BCAB600C}" srcOrd="8" destOrd="0" presId="urn:microsoft.com/office/officeart/2005/8/layout/list1"/>
    <dgm:cxn modelId="{83FC1028-1F12-4AD6-B99E-DE4EDAE5C6AC}" type="presParOf" srcId="{E22197CC-8840-4ABF-9F8E-7755BCAB600C}" destId="{49C19506-AE36-4ECD-9035-4CBFD40231E4}" srcOrd="0" destOrd="0" presId="urn:microsoft.com/office/officeart/2005/8/layout/list1"/>
    <dgm:cxn modelId="{CD26F5BF-188F-4CD9-B035-DCD3438ECFE8}" type="presParOf" srcId="{E22197CC-8840-4ABF-9F8E-7755BCAB600C}" destId="{CA2D55D0-C27A-41AD-B88A-553AF0D790CB}" srcOrd="1" destOrd="0" presId="urn:microsoft.com/office/officeart/2005/8/layout/list1"/>
    <dgm:cxn modelId="{89A45A20-C14C-4C09-BD16-94438C804E89}" type="presParOf" srcId="{8DA55B39-408E-4CAE-970C-41A7892168CD}" destId="{0E975A11-54BC-48C7-BA42-31C121506BFC}" srcOrd="9" destOrd="0" presId="urn:microsoft.com/office/officeart/2005/8/layout/list1"/>
    <dgm:cxn modelId="{C6C2C98B-F080-47A7-B461-4162ED126D2F}" type="presParOf" srcId="{8DA55B39-408E-4CAE-970C-41A7892168CD}" destId="{8B04F9CD-0D11-4E19-8CBB-D3F47E197907}" srcOrd="10" destOrd="0" presId="urn:microsoft.com/office/officeart/2005/8/layout/list1"/>
    <dgm:cxn modelId="{3BA4E8BE-E1F2-4CE6-985D-33E2C714AE0B}" type="presParOf" srcId="{8DA55B39-408E-4CAE-970C-41A7892168CD}" destId="{F9067699-7AC8-4C3E-9549-CE9DE11C68C1}" srcOrd="11" destOrd="0" presId="urn:microsoft.com/office/officeart/2005/8/layout/list1"/>
    <dgm:cxn modelId="{F295630F-ED15-4D8F-8064-D5AF12EBC216}" type="presParOf" srcId="{8DA55B39-408E-4CAE-970C-41A7892168CD}" destId="{1C042033-F5F0-489E-8D1E-C6FCD384FF99}" srcOrd="12" destOrd="0" presId="urn:microsoft.com/office/officeart/2005/8/layout/list1"/>
    <dgm:cxn modelId="{F171420A-7D7B-4CE6-AADD-29DB3CB2FF2D}" type="presParOf" srcId="{1C042033-F5F0-489E-8D1E-C6FCD384FF99}" destId="{1CBA0C3B-CB57-478B-9969-036E809724A9}" srcOrd="0" destOrd="0" presId="urn:microsoft.com/office/officeart/2005/8/layout/list1"/>
    <dgm:cxn modelId="{1FF46DC4-8AB3-45E4-8DE0-1781C351170E}" type="presParOf" srcId="{1C042033-F5F0-489E-8D1E-C6FCD384FF99}" destId="{6D09C244-C3D2-40BC-BA10-E913A8B94DC0}" srcOrd="1" destOrd="0" presId="urn:microsoft.com/office/officeart/2005/8/layout/list1"/>
    <dgm:cxn modelId="{D1E1AF50-318B-4293-8B92-272096531631}" type="presParOf" srcId="{8DA55B39-408E-4CAE-970C-41A7892168CD}" destId="{6A05CCE2-B3F6-41DB-84B9-BF0417524750}" srcOrd="13" destOrd="0" presId="urn:microsoft.com/office/officeart/2005/8/layout/list1"/>
    <dgm:cxn modelId="{FA9D893C-4935-4A98-A754-C9A6D171CA3A}" type="presParOf" srcId="{8DA55B39-408E-4CAE-970C-41A7892168CD}" destId="{AFCE3555-D771-479A-BB4A-119756ECCE26}" srcOrd="14" destOrd="0" presId="urn:microsoft.com/office/officeart/2005/8/layout/list1"/>
    <dgm:cxn modelId="{B491ECC1-14A9-4705-B83B-3A792BA9A5D0}" type="presParOf" srcId="{8DA55B39-408E-4CAE-970C-41A7892168CD}" destId="{CDBA199F-2E03-4FEE-BEDD-BAAB0E95EDD3}" srcOrd="15" destOrd="0" presId="urn:microsoft.com/office/officeart/2005/8/layout/list1"/>
    <dgm:cxn modelId="{D37A7606-8970-4F2E-A977-607C7F28532E}" type="presParOf" srcId="{8DA55B39-408E-4CAE-970C-41A7892168CD}" destId="{0BB30267-C415-4967-B2B2-CDDFA85789A8}" srcOrd="16" destOrd="0" presId="urn:microsoft.com/office/officeart/2005/8/layout/list1"/>
    <dgm:cxn modelId="{1DD1B9E3-1550-450C-A05B-DEC408DB58D5}" type="presParOf" srcId="{0BB30267-C415-4967-B2B2-CDDFA85789A8}" destId="{74CF55A0-0E5B-4B76-95D4-66667F594A91}" srcOrd="0" destOrd="0" presId="urn:microsoft.com/office/officeart/2005/8/layout/list1"/>
    <dgm:cxn modelId="{6075B0BB-5F61-465F-979B-BC07A605655A}" type="presParOf" srcId="{0BB30267-C415-4967-B2B2-CDDFA85789A8}" destId="{945E29E1-B9BE-4CF9-92EE-DDC56E20E447}" srcOrd="1" destOrd="0" presId="urn:microsoft.com/office/officeart/2005/8/layout/list1"/>
    <dgm:cxn modelId="{8551E9D6-40F4-4300-A91B-B2A4CDA0B060}" type="presParOf" srcId="{8DA55B39-408E-4CAE-970C-41A7892168CD}" destId="{F5BEA20C-18E5-4A67-94A9-01B423C4C82D}" srcOrd="17" destOrd="0" presId="urn:microsoft.com/office/officeart/2005/8/layout/list1"/>
    <dgm:cxn modelId="{73B798E3-C1BE-4FF5-99CB-3BF12514A54E}" type="presParOf" srcId="{8DA55B39-408E-4CAE-970C-41A7892168CD}" destId="{F0442687-4749-4162-B877-50BA38831CA4}"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652A10-52A3-49EE-B009-2DC8A3F56753}" type="doc">
      <dgm:prSet loTypeId="urn:microsoft.com/office/officeart/2009/layout/CircleArrowProcess" loCatId="cycle" qsTypeId="urn:microsoft.com/office/officeart/2005/8/quickstyle/simple1" qsCatId="simple" csTypeId="urn:microsoft.com/office/officeart/2005/8/colors/colorful1" csCatId="colorful" phldr="1"/>
      <dgm:spPr/>
      <dgm:t>
        <a:bodyPr/>
        <a:lstStyle/>
        <a:p>
          <a:endParaRPr lang="id-ID"/>
        </a:p>
      </dgm:t>
    </dgm:pt>
    <dgm:pt modelId="{3CB7BD6B-2A92-4552-BB41-97785AF50608}">
      <dgm:prSet phldrT="[Text]"/>
      <dgm:spPr/>
      <dgm:t>
        <a:bodyPr/>
        <a:lstStyle/>
        <a:p>
          <a:r>
            <a:rPr lang="id-ID" dirty="0" smtClean="0"/>
            <a:t>Perangkat keras</a:t>
          </a:r>
          <a:endParaRPr lang="id-ID" dirty="0"/>
        </a:p>
      </dgm:t>
    </dgm:pt>
    <dgm:pt modelId="{255B8939-B1EA-4613-BC3D-19E91F140D7E}" type="parTrans" cxnId="{6CB0C37D-17AC-41A6-9654-8D0C07F7FA3F}">
      <dgm:prSet/>
      <dgm:spPr/>
      <dgm:t>
        <a:bodyPr/>
        <a:lstStyle/>
        <a:p>
          <a:endParaRPr lang="id-ID"/>
        </a:p>
      </dgm:t>
    </dgm:pt>
    <dgm:pt modelId="{A83A35BF-69D1-4E8F-B34B-E9A69B2B9458}" type="sibTrans" cxnId="{6CB0C37D-17AC-41A6-9654-8D0C07F7FA3F}">
      <dgm:prSet/>
      <dgm:spPr/>
      <dgm:t>
        <a:bodyPr/>
        <a:lstStyle/>
        <a:p>
          <a:endParaRPr lang="id-ID"/>
        </a:p>
      </dgm:t>
    </dgm:pt>
    <dgm:pt modelId="{333BC149-1FCC-4ECB-A84F-BB24EB1871FD}">
      <dgm:prSet phldrT="[Text]"/>
      <dgm:spPr/>
      <dgm:t>
        <a:bodyPr/>
        <a:lstStyle/>
        <a:p>
          <a:r>
            <a:rPr lang="id-ID" dirty="0" smtClean="0"/>
            <a:t>Perangkat lunak</a:t>
          </a:r>
          <a:endParaRPr lang="id-ID" dirty="0"/>
        </a:p>
      </dgm:t>
    </dgm:pt>
    <dgm:pt modelId="{37055FF4-A08C-49B5-8437-8AB34BFFA897}" type="parTrans" cxnId="{B842DD95-C9D7-443A-8E79-C895F460536A}">
      <dgm:prSet/>
      <dgm:spPr/>
      <dgm:t>
        <a:bodyPr/>
        <a:lstStyle/>
        <a:p>
          <a:endParaRPr lang="id-ID"/>
        </a:p>
      </dgm:t>
    </dgm:pt>
    <dgm:pt modelId="{1E87F377-D7E0-4F94-8BC7-B9C14EB00B30}" type="sibTrans" cxnId="{B842DD95-C9D7-443A-8E79-C895F460536A}">
      <dgm:prSet/>
      <dgm:spPr/>
      <dgm:t>
        <a:bodyPr/>
        <a:lstStyle/>
        <a:p>
          <a:endParaRPr lang="id-ID"/>
        </a:p>
      </dgm:t>
    </dgm:pt>
    <dgm:pt modelId="{E40061CD-4425-4884-904D-86837639B29E}">
      <dgm:prSet phldrT="[Text]"/>
      <dgm:spPr/>
      <dgm:t>
        <a:bodyPr/>
        <a:lstStyle/>
        <a:p>
          <a:r>
            <a:rPr lang="id-ID" dirty="0" smtClean="0"/>
            <a:t>Brainware (Pengguna)</a:t>
          </a:r>
          <a:endParaRPr lang="id-ID" dirty="0"/>
        </a:p>
      </dgm:t>
    </dgm:pt>
    <dgm:pt modelId="{DEFEED62-55ED-464B-ACA8-0D3838888FC0}" type="parTrans" cxnId="{F07EBFF5-64C7-43CD-AE58-84054AC5AC1C}">
      <dgm:prSet/>
      <dgm:spPr/>
      <dgm:t>
        <a:bodyPr/>
        <a:lstStyle/>
        <a:p>
          <a:endParaRPr lang="id-ID"/>
        </a:p>
      </dgm:t>
    </dgm:pt>
    <dgm:pt modelId="{74246340-69D6-4CAB-882B-38027F311438}" type="sibTrans" cxnId="{F07EBFF5-64C7-43CD-AE58-84054AC5AC1C}">
      <dgm:prSet/>
      <dgm:spPr/>
      <dgm:t>
        <a:bodyPr/>
        <a:lstStyle/>
        <a:p>
          <a:endParaRPr lang="id-ID"/>
        </a:p>
      </dgm:t>
    </dgm:pt>
    <dgm:pt modelId="{54D6C960-30A7-4057-96D3-38E1B650D5CD}" type="pres">
      <dgm:prSet presAssocID="{D8652A10-52A3-49EE-B009-2DC8A3F56753}" presName="Name0" presStyleCnt="0">
        <dgm:presLayoutVars>
          <dgm:chMax val="7"/>
          <dgm:chPref val="7"/>
          <dgm:dir/>
          <dgm:animLvl val="lvl"/>
        </dgm:presLayoutVars>
      </dgm:prSet>
      <dgm:spPr/>
    </dgm:pt>
    <dgm:pt modelId="{0A604514-405A-46CA-8C73-C05F4564D737}" type="pres">
      <dgm:prSet presAssocID="{3CB7BD6B-2A92-4552-BB41-97785AF50608}" presName="Accent1" presStyleCnt="0"/>
      <dgm:spPr/>
    </dgm:pt>
    <dgm:pt modelId="{DBFDAC2B-90A4-4805-9221-3A13BEB5E6A8}" type="pres">
      <dgm:prSet presAssocID="{3CB7BD6B-2A92-4552-BB41-97785AF50608}" presName="Accent" presStyleLbl="node1" presStyleIdx="0" presStyleCnt="3"/>
      <dgm:spPr/>
    </dgm:pt>
    <dgm:pt modelId="{969A07C7-435B-4E59-8958-C8EB48C1BD14}" type="pres">
      <dgm:prSet presAssocID="{3CB7BD6B-2A92-4552-BB41-97785AF50608}" presName="Parent1" presStyleLbl="revTx" presStyleIdx="0" presStyleCnt="3">
        <dgm:presLayoutVars>
          <dgm:chMax val="1"/>
          <dgm:chPref val="1"/>
          <dgm:bulletEnabled val="1"/>
        </dgm:presLayoutVars>
      </dgm:prSet>
      <dgm:spPr/>
      <dgm:t>
        <a:bodyPr/>
        <a:lstStyle/>
        <a:p>
          <a:endParaRPr lang="id-ID"/>
        </a:p>
      </dgm:t>
    </dgm:pt>
    <dgm:pt modelId="{8BF86A93-0AD5-447C-8C36-7553FD36458B}" type="pres">
      <dgm:prSet presAssocID="{333BC149-1FCC-4ECB-A84F-BB24EB1871FD}" presName="Accent2" presStyleCnt="0"/>
      <dgm:spPr/>
    </dgm:pt>
    <dgm:pt modelId="{97366305-3C18-43AE-BD79-5ED31DE65C9B}" type="pres">
      <dgm:prSet presAssocID="{333BC149-1FCC-4ECB-A84F-BB24EB1871FD}" presName="Accent" presStyleLbl="node1" presStyleIdx="1" presStyleCnt="3"/>
      <dgm:spPr/>
    </dgm:pt>
    <dgm:pt modelId="{F1C2AF09-F322-49D7-82FB-BD8C41E972F7}" type="pres">
      <dgm:prSet presAssocID="{333BC149-1FCC-4ECB-A84F-BB24EB1871FD}" presName="Parent2" presStyleLbl="revTx" presStyleIdx="1" presStyleCnt="3">
        <dgm:presLayoutVars>
          <dgm:chMax val="1"/>
          <dgm:chPref val="1"/>
          <dgm:bulletEnabled val="1"/>
        </dgm:presLayoutVars>
      </dgm:prSet>
      <dgm:spPr/>
    </dgm:pt>
    <dgm:pt modelId="{B8B2D559-00EB-4F48-A318-9FC610B0FF24}" type="pres">
      <dgm:prSet presAssocID="{E40061CD-4425-4884-904D-86837639B29E}" presName="Accent3" presStyleCnt="0"/>
      <dgm:spPr/>
    </dgm:pt>
    <dgm:pt modelId="{D44FC8B2-BFBA-4C72-AC59-D20A74EB1914}" type="pres">
      <dgm:prSet presAssocID="{E40061CD-4425-4884-904D-86837639B29E}" presName="Accent" presStyleLbl="node1" presStyleIdx="2" presStyleCnt="3"/>
      <dgm:spPr/>
    </dgm:pt>
    <dgm:pt modelId="{8F6FC91B-5B75-4EEB-A7F0-651DB21D2CCA}" type="pres">
      <dgm:prSet presAssocID="{E40061CD-4425-4884-904D-86837639B29E}" presName="Parent3" presStyleLbl="revTx" presStyleIdx="2" presStyleCnt="3">
        <dgm:presLayoutVars>
          <dgm:chMax val="1"/>
          <dgm:chPref val="1"/>
          <dgm:bulletEnabled val="1"/>
        </dgm:presLayoutVars>
      </dgm:prSet>
      <dgm:spPr/>
    </dgm:pt>
  </dgm:ptLst>
  <dgm:cxnLst>
    <dgm:cxn modelId="{406C70F0-CD4A-4342-92D4-DCD82CE9D3BA}" type="presOf" srcId="{3CB7BD6B-2A92-4552-BB41-97785AF50608}" destId="{969A07C7-435B-4E59-8958-C8EB48C1BD14}" srcOrd="0" destOrd="0" presId="urn:microsoft.com/office/officeart/2009/layout/CircleArrowProcess"/>
    <dgm:cxn modelId="{64A83E78-F065-41FB-A405-06BE8656DD43}" type="presOf" srcId="{E40061CD-4425-4884-904D-86837639B29E}" destId="{8F6FC91B-5B75-4EEB-A7F0-651DB21D2CCA}" srcOrd="0" destOrd="0" presId="urn:microsoft.com/office/officeart/2009/layout/CircleArrowProcess"/>
    <dgm:cxn modelId="{FF1D7103-0027-47DB-916E-1D63B82BD7AF}" type="presOf" srcId="{D8652A10-52A3-49EE-B009-2DC8A3F56753}" destId="{54D6C960-30A7-4057-96D3-38E1B650D5CD}" srcOrd="0" destOrd="0" presId="urn:microsoft.com/office/officeart/2009/layout/CircleArrowProcess"/>
    <dgm:cxn modelId="{544AFF52-D1DA-4FB4-93F6-1EDB61103119}" type="presOf" srcId="{333BC149-1FCC-4ECB-A84F-BB24EB1871FD}" destId="{F1C2AF09-F322-49D7-82FB-BD8C41E972F7}" srcOrd="0" destOrd="0" presId="urn:microsoft.com/office/officeart/2009/layout/CircleArrowProcess"/>
    <dgm:cxn modelId="{F07EBFF5-64C7-43CD-AE58-84054AC5AC1C}" srcId="{D8652A10-52A3-49EE-B009-2DC8A3F56753}" destId="{E40061CD-4425-4884-904D-86837639B29E}" srcOrd="2" destOrd="0" parTransId="{DEFEED62-55ED-464B-ACA8-0D3838888FC0}" sibTransId="{74246340-69D6-4CAB-882B-38027F311438}"/>
    <dgm:cxn modelId="{B842DD95-C9D7-443A-8E79-C895F460536A}" srcId="{D8652A10-52A3-49EE-B009-2DC8A3F56753}" destId="{333BC149-1FCC-4ECB-A84F-BB24EB1871FD}" srcOrd="1" destOrd="0" parTransId="{37055FF4-A08C-49B5-8437-8AB34BFFA897}" sibTransId="{1E87F377-D7E0-4F94-8BC7-B9C14EB00B30}"/>
    <dgm:cxn modelId="{6CB0C37D-17AC-41A6-9654-8D0C07F7FA3F}" srcId="{D8652A10-52A3-49EE-B009-2DC8A3F56753}" destId="{3CB7BD6B-2A92-4552-BB41-97785AF50608}" srcOrd="0" destOrd="0" parTransId="{255B8939-B1EA-4613-BC3D-19E91F140D7E}" sibTransId="{A83A35BF-69D1-4E8F-B34B-E9A69B2B9458}"/>
    <dgm:cxn modelId="{C853F179-B397-41CD-B710-5A3CBBEE248C}" type="presParOf" srcId="{54D6C960-30A7-4057-96D3-38E1B650D5CD}" destId="{0A604514-405A-46CA-8C73-C05F4564D737}" srcOrd="0" destOrd="0" presId="urn:microsoft.com/office/officeart/2009/layout/CircleArrowProcess"/>
    <dgm:cxn modelId="{2530890C-3C5A-4465-BDE9-D341758CD117}" type="presParOf" srcId="{0A604514-405A-46CA-8C73-C05F4564D737}" destId="{DBFDAC2B-90A4-4805-9221-3A13BEB5E6A8}" srcOrd="0" destOrd="0" presId="urn:microsoft.com/office/officeart/2009/layout/CircleArrowProcess"/>
    <dgm:cxn modelId="{E1F60A64-29B3-4565-B9C9-EF556BE9E59E}" type="presParOf" srcId="{54D6C960-30A7-4057-96D3-38E1B650D5CD}" destId="{969A07C7-435B-4E59-8958-C8EB48C1BD14}" srcOrd="1" destOrd="0" presId="urn:microsoft.com/office/officeart/2009/layout/CircleArrowProcess"/>
    <dgm:cxn modelId="{B903BA8B-740D-4D90-BE4B-E3A96C8B507A}" type="presParOf" srcId="{54D6C960-30A7-4057-96D3-38E1B650D5CD}" destId="{8BF86A93-0AD5-447C-8C36-7553FD36458B}" srcOrd="2" destOrd="0" presId="urn:microsoft.com/office/officeart/2009/layout/CircleArrowProcess"/>
    <dgm:cxn modelId="{85862766-A6AD-49C2-9140-E0FC7296A6B1}" type="presParOf" srcId="{8BF86A93-0AD5-447C-8C36-7553FD36458B}" destId="{97366305-3C18-43AE-BD79-5ED31DE65C9B}" srcOrd="0" destOrd="0" presId="urn:microsoft.com/office/officeart/2009/layout/CircleArrowProcess"/>
    <dgm:cxn modelId="{3F627BC2-5B64-4DC3-9DA0-469AAE92DCF5}" type="presParOf" srcId="{54D6C960-30A7-4057-96D3-38E1B650D5CD}" destId="{F1C2AF09-F322-49D7-82FB-BD8C41E972F7}" srcOrd="3" destOrd="0" presId="urn:microsoft.com/office/officeart/2009/layout/CircleArrowProcess"/>
    <dgm:cxn modelId="{474C421A-4493-40BD-822E-20B62179AF4A}" type="presParOf" srcId="{54D6C960-30A7-4057-96D3-38E1B650D5CD}" destId="{B8B2D559-00EB-4F48-A318-9FC610B0FF24}" srcOrd="4" destOrd="0" presId="urn:microsoft.com/office/officeart/2009/layout/CircleArrowProcess"/>
    <dgm:cxn modelId="{3B53CD82-BB07-4E7A-88A8-AB3D82E136DB}" type="presParOf" srcId="{B8B2D559-00EB-4F48-A318-9FC610B0FF24}" destId="{D44FC8B2-BFBA-4C72-AC59-D20A74EB1914}" srcOrd="0" destOrd="0" presId="urn:microsoft.com/office/officeart/2009/layout/CircleArrowProcess"/>
    <dgm:cxn modelId="{011D6431-41F6-4320-89F1-3A71F817A343}" type="presParOf" srcId="{54D6C960-30A7-4057-96D3-38E1B650D5CD}" destId="{8F6FC91B-5B75-4EEB-A7F0-651DB21D2CCA}"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CA0C27-E364-414F-B595-BAF7803E423E}" type="doc">
      <dgm:prSet loTypeId="urn:microsoft.com/office/officeart/2011/layout/HexagonRadial" loCatId="cycle" qsTypeId="urn:microsoft.com/office/officeart/2005/8/quickstyle/3d1" qsCatId="3D" csTypeId="urn:microsoft.com/office/officeart/2005/8/colors/colorful3" csCatId="colorful" phldr="1"/>
      <dgm:spPr/>
      <dgm:t>
        <a:bodyPr/>
        <a:lstStyle/>
        <a:p>
          <a:endParaRPr lang="id-ID"/>
        </a:p>
      </dgm:t>
    </dgm:pt>
    <dgm:pt modelId="{614B5B2D-59B6-41C2-A028-48C32B176397}">
      <dgm:prSet phldrT="[Text]" custT="1"/>
      <dgm:spPr/>
      <dgm:t>
        <a:bodyPr/>
        <a:lstStyle/>
        <a:p>
          <a:r>
            <a:rPr lang="id-ID" sz="1600" b="1" dirty="0" smtClean="0"/>
            <a:t>Akurasi </a:t>
          </a:r>
          <a:endParaRPr lang="id-ID" sz="1600" b="1" dirty="0"/>
        </a:p>
      </dgm:t>
    </dgm:pt>
    <dgm:pt modelId="{972C1AA5-9159-4AE4-9964-422CCB11637A}" type="parTrans" cxnId="{967FE976-5B7A-46CF-B0AE-2B327F3B2F91}">
      <dgm:prSet/>
      <dgm:spPr/>
      <dgm:t>
        <a:bodyPr/>
        <a:lstStyle/>
        <a:p>
          <a:endParaRPr lang="id-ID"/>
        </a:p>
      </dgm:t>
    </dgm:pt>
    <dgm:pt modelId="{DF2A1ECC-764C-4586-89CB-65A1591CDD16}" type="sibTrans" cxnId="{967FE976-5B7A-46CF-B0AE-2B327F3B2F91}">
      <dgm:prSet/>
      <dgm:spPr/>
      <dgm:t>
        <a:bodyPr/>
        <a:lstStyle/>
        <a:p>
          <a:endParaRPr lang="id-ID"/>
        </a:p>
      </dgm:t>
    </dgm:pt>
    <dgm:pt modelId="{8BFB1575-4F10-4699-B139-95CCE13776F4}">
      <dgm:prSet phldrT="[Text]" custT="1"/>
      <dgm:spPr/>
      <dgm:t>
        <a:bodyPr/>
        <a:lstStyle/>
        <a:p>
          <a:r>
            <a:rPr lang="id-ID" sz="1600" b="1" dirty="0" smtClean="0"/>
            <a:t>Otomatisasi </a:t>
          </a:r>
          <a:endParaRPr lang="id-ID" sz="1600" b="1" dirty="0"/>
        </a:p>
      </dgm:t>
    </dgm:pt>
    <dgm:pt modelId="{02EADC88-CF8F-41BB-A20F-760FF8D1C113}" type="parTrans" cxnId="{F89D8A83-9E4C-482F-81DF-22696031CECC}">
      <dgm:prSet/>
      <dgm:spPr/>
      <dgm:t>
        <a:bodyPr/>
        <a:lstStyle/>
        <a:p>
          <a:endParaRPr lang="id-ID"/>
        </a:p>
      </dgm:t>
    </dgm:pt>
    <dgm:pt modelId="{D0DB0DDA-F110-4F25-BAAD-7724ABDA8600}" type="sibTrans" cxnId="{F89D8A83-9E4C-482F-81DF-22696031CECC}">
      <dgm:prSet/>
      <dgm:spPr/>
      <dgm:t>
        <a:bodyPr/>
        <a:lstStyle/>
        <a:p>
          <a:endParaRPr lang="id-ID"/>
        </a:p>
      </dgm:t>
    </dgm:pt>
    <dgm:pt modelId="{1215ED2C-CF62-4640-A251-1ADD3959A119}">
      <dgm:prSet phldrT="[Text]" custT="1"/>
      <dgm:spPr/>
      <dgm:t>
        <a:bodyPr/>
        <a:lstStyle/>
        <a:p>
          <a:r>
            <a:rPr lang="id-ID" sz="1600" b="1" dirty="0" smtClean="0"/>
            <a:t>Akses data </a:t>
          </a:r>
          <a:endParaRPr lang="id-ID" sz="1600" b="1" dirty="0"/>
        </a:p>
      </dgm:t>
    </dgm:pt>
    <dgm:pt modelId="{0C659ED1-C1A7-4135-BAB4-AF8F72BA8A49}" type="parTrans" cxnId="{7FBC0D6A-F916-4D73-9F1F-F36DF7FA3C60}">
      <dgm:prSet/>
      <dgm:spPr/>
      <dgm:t>
        <a:bodyPr/>
        <a:lstStyle/>
        <a:p>
          <a:endParaRPr lang="id-ID"/>
        </a:p>
      </dgm:t>
    </dgm:pt>
    <dgm:pt modelId="{65389600-A6DC-484A-B8A7-3EF2DE6A504B}" type="sibTrans" cxnId="{7FBC0D6A-F916-4D73-9F1F-F36DF7FA3C60}">
      <dgm:prSet/>
      <dgm:spPr/>
      <dgm:t>
        <a:bodyPr/>
        <a:lstStyle/>
        <a:p>
          <a:endParaRPr lang="id-ID"/>
        </a:p>
      </dgm:t>
    </dgm:pt>
    <dgm:pt modelId="{24FB1963-995F-4024-B7A6-FC90E249B502}">
      <dgm:prSet phldrT="[Text]" custT="1"/>
      <dgm:spPr/>
      <dgm:t>
        <a:bodyPr/>
        <a:lstStyle/>
        <a:p>
          <a:r>
            <a:rPr lang="id-ID" sz="1600" b="1" dirty="0" smtClean="0"/>
            <a:t>Keandalan </a:t>
          </a:r>
          <a:endParaRPr lang="id-ID" sz="1600" b="1" dirty="0"/>
        </a:p>
      </dgm:t>
    </dgm:pt>
    <dgm:pt modelId="{F88691EB-3E57-4AED-AF0F-E04601A79E51}" type="parTrans" cxnId="{4250D94A-6E8C-49FC-8AF7-86C918379FD6}">
      <dgm:prSet/>
      <dgm:spPr/>
      <dgm:t>
        <a:bodyPr/>
        <a:lstStyle/>
        <a:p>
          <a:endParaRPr lang="id-ID"/>
        </a:p>
      </dgm:t>
    </dgm:pt>
    <dgm:pt modelId="{36F24A8E-B8EF-40FF-A83C-987365BF1EE3}" type="sibTrans" cxnId="{4250D94A-6E8C-49FC-8AF7-86C918379FD6}">
      <dgm:prSet/>
      <dgm:spPr/>
      <dgm:t>
        <a:bodyPr/>
        <a:lstStyle/>
        <a:p>
          <a:endParaRPr lang="id-ID"/>
        </a:p>
      </dgm:t>
    </dgm:pt>
    <dgm:pt modelId="{4CA330EA-FD50-40DA-A1CD-E0F7CE79B5DA}">
      <dgm:prSet phldrT="[Text]" custT="1"/>
      <dgm:spPr/>
      <dgm:t>
        <a:bodyPr/>
        <a:lstStyle/>
        <a:p>
          <a:r>
            <a:rPr lang="id-ID" sz="1600" b="1" dirty="0" smtClean="0"/>
            <a:t>Memiliki skala perhitungan </a:t>
          </a:r>
          <a:endParaRPr lang="id-ID" sz="1600" b="1" dirty="0"/>
        </a:p>
      </dgm:t>
    </dgm:pt>
    <dgm:pt modelId="{4CECEE70-57B5-4990-9CA7-F6BA6B530B3B}" type="parTrans" cxnId="{35BCB58F-4F8B-40F3-9C01-C2D078574B7C}">
      <dgm:prSet/>
      <dgm:spPr/>
      <dgm:t>
        <a:bodyPr/>
        <a:lstStyle/>
        <a:p>
          <a:endParaRPr lang="id-ID"/>
        </a:p>
      </dgm:t>
    </dgm:pt>
    <dgm:pt modelId="{3573EB5C-EE98-4A53-920C-27A37C98651D}" type="sibTrans" cxnId="{35BCB58F-4F8B-40F3-9C01-C2D078574B7C}">
      <dgm:prSet/>
      <dgm:spPr/>
      <dgm:t>
        <a:bodyPr/>
        <a:lstStyle/>
        <a:p>
          <a:endParaRPr lang="id-ID"/>
        </a:p>
      </dgm:t>
    </dgm:pt>
    <dgm:pt modelId="{527C3C48-FA33-4896-9183-8177D3F91FE7}">
      <dgm:prSet phldrT="[Text]" custT="1"/>
      <dgm:spPr/>
      <dgm:t>
        <a:bodyPr/>
        <a:lstStyle/>
        <a:p>
          <a:r>
            <a:rPr lang="id-ID" sz="1600" b="1" dirty="0" smtClean="0"/>
            <a:t>Kecepatan dan visual</a:t>
          </a:r>
          <a:endParaRPr lang="id-ID" sz="1600" b="1" dirty="0"/>
        </a:p>
      </dgm:t>
    </dgm:pt>
    <dgm:pt modelId="{3D095023-C6DE-48BF-A000-ECC01895F105}" type="parTrans" cxnId="{EF4C8D84-1562-49EA-ABE3-5B207DAF59BA}">
      <dgm:prSet/>
      <dgm:spPr/>
      <dgm:t>
        <a:bodyPr/>
        <a:lstStyle/>
        <a:p>
          <a:endParaRPr lang="id-ID"/>
        </a:p>
      </dgm:t>
    </dgm:pt>
    <dgm:pt modelId="{71E4C2EE-3BA3-4AC2-9C7F-2B56A9F9FCF8}" type="sibTrans" cxnId="{EF4C8D84-1562-49EA-ABE3-5B207DAF59BA}">
      <dgm:prSet/>
      <dgm:spPr/>
      <dgm:t>
        <a:bodyPr/>
        <a:lstStyle/>
        <a:p>
          <a:endParaRPr lang="id-ID"/>
        </a:p>
      </dgm:t>
    </dgm:pt>
    <dgm:pt modelId="{2A40906C-6803-4F8B-B585-2D678BA6AB6B}">
      <dgm:prSet phldrT="[Text]" custT="1"/>
      <dgm:spPr/>
      <dgm:t>
        <a:bodyPr/>
        <a:lstStyle/>
        <a:p>
          <a:r>
            <a:rPr lang="id-ID" sz="1600" b="1" dirty="0" smtClean="0"/>
            <a:t>Keamanan dan hemat biaya</a:t>
          </a:r>
          <a:endParaRPr lang="id-ID" sz="1600" b="1" dirty="0"/>
        </a:p>
      </dgm:t>
    </dgm:pt>
    <dgm:pt modelId="{4E7C6DBB-4894-4235-8328-2BB64E460130}" type="parTrans" cxnId="{2422DC98-F825-4DCC-A0D6-186B685891D4}">
      <dgm:prSet/>
      <dgm:spPr/>
      <dgm:t>
        <a:bodyPr/>
        <a:lstStyle/>
        <a:p>
          <a:endParaRPr lang="id-ID"/>
        </a:p>
      </dgm:t>
    </dgm:pt>
    <dgm:pt modelId="{2C530B78-9F3F-4A9F-8C4F-1C36C6550E47}" type="sibTrans" cxnId="{2422DC98-F825-4DCC-A0D6-186B685891D4}">
      <dgm:prSet/>
      <dgm:spPr/>
      <dgm:t>
        <a:bodyPr/>
        <a:lstStyle/>
        <a:p>
          <a:endParaRPr lang="id-ID"/>
        </a:p>
      </dgm:t>
    </dgm:pt>
    <dgm:pt modelId="{ABA7216A-E108-45A4-807B-033E8BA66114}" type="pres">
      <dgm:prSet presAssocID="{08CA0C27-E364-414F-B595-BAF7803E423E}" presName="Name0" presStyleCnt="0">
        <dgm:presLayoutVars>
          <dgm:chMax val="1"/>
          <dgm:chPref val="1"/>
          <dgm:dir/>
          <dgm:animOne val="branch"/>
          <dgm:animLvl val="lvl"/>
        </dgm:presLayoutVars>
      </dgm:prSet>
      <dgm:spPr/>
    </dgm:pt>
    <dgm:pt modelId="{8D54B2DD-9751-495E-A74F-E69BE226A2E6}" type="pres">
      <dgm:prSet presAssocID="{614B5B2D-59B6-41C2-A028-48C32B176397}" presName="Parent" presStyleLbl="node0" presStyleIdx="0" presStyleCnt="1" custLinFactNeighborX="895" custLinFactNeighborY="1619">
        <dgm:presLayoutVars>
          <dgm:chMax val="6"/>
          <dgm:chPref val="6"/>
        </dgm:presLayoutVars>
      </dgm:prSet>
      <dgm:spPr/>
    </dgm:pt>
    <dgm:pt modelId="{D628B61E-4F02-45C4-A95F-C500BA5F69C4}" type="pres">
      <dgm:prSet presAssocID="{8BFB1575-4F10-4699-B139-95CCE13776F4}" presName="Accent1" presStyleCnt="0"/>
      <dgm:spPr/>
    </dgm:pt>
    <dgm:pt modelId="{540A5390-DAC9-4291-ABAB-F2707246A33E}" type="pres">
      <dgm:prSet presAssocID="{8BFB1575-4F10-4699-B139-95CCE13776F4}" presName="Accent" presStyleLbl="bgShp" presStyleIdx="0" presStyleCnt="6"/>
      <dgm:spPr/>
    </dgm:pt>
    <dgm:pt modelId="{BD275CF2-ED13-4AC6-B119-B637446F386F}" type="pres">
      <dgm:prSet presAssocID="{8BFB1575-4F10-4699-B139-95CCE13776F4}" presName="Child1" presStyleLbl="node1" presStyleIdx="0" presStyleCnt="6" custScaleX="122261" custScaleY="112190">
        <dgm:presLayoutVars>
          <dgm:chMax val="0"/>
          <dgm:chPref val="0"/>
          <dgm:bulletEnabled val="1"/>
        </dgm:presLayoutVars>
      </dgm:prSet>
      <dgm:spPr/>
    </dgm:pt>
    <dgm:pt modelId="{4F92697F-92A8-403F-88E0-82B16422267E}" type="pres">
      <dgm:prSet presAssocID="{1215ED2C-CF62-4640-A251-1ADD3959A119}" presName="Accent2" presStyleCnt="0"/>
      <dgm:spPr/>
    </dgm:pt>
    <dgm:pt modelId="{CC704C51-F34F-4AA5-9BD6-2483BFC571BA}" type="pres">
      <dgm:prSet presAssocID="{1215ED2C-CF62-4640-A251-1ADD3959A119}" presName="Accent" presStyleLbl="bgShp" presStyleIdx="1" presStyleCnt="6"/>
      <dgm:spPr/>
    </dgm:pt>
    <dgm:pt modelId="{8C043CA2-9682-4BF3-870B-C2BB07802F64}" type="pres">
      <dgm:prSet presAssocID="{1215ED2C-CF62-4640-A251-1ADD3959A119}" presName="Child2" presStyleLbl="node1" presStyleIdx="1" presStyleCnt="6">
        <dgm:presLayoutVars>
          <dgm:chMax val="0"/>
          <dgm:chPref val="0"/>
          <dgm:bulletEnabled val="1"/>
        </dgm:presLayoutVars>
      </dgm:prSet>
      <dgm:spPr/>
      <dgm:t>
        <a:bodyPr/>
        <a:lstStyle/>
        <a:p>
          <a:endParaRPr lang="id-ID"/>
        </a:p>
      </dgm:t>
    </dgm:pt>
    <dgm:pt modelId="{E03C9E6B-F99C-4E73-9E1D-EEEF4D5443A0}" type="pres">
      <dgm:prSet presAssocID="{24FB1963-995F-4024-B7A6-FC90E249B502}" presName="Accent3" presStyleCnt="0"/>
      <dgm:spPr/>
    </dgm:pt>
    <dgm:pt modelId="{A1194AA3-1582-4E88-B9DD-21B67442375E}" type="pres">
      <dgm:prSet presAssocID="{24FB1963-995F-4024-B7A6-FC90E249B502}" presName="Accent" presStyleLbl="bgShp" presStyleIdx="2" presStyleCnt="6"/>
      <dgm:spPr/>
    </dgm:pt>
    <dgm:pt modelId="{EB60AB9F-794A-4160-8D23-BD3F507C19D5}" type="pres">
      <dgm:prSet presAssocID="{24FB1963-995F-4024-B7A6-FC90E249B502}" presName="Child3" presStyleLbl="node1" presStyleIdx="2" presStyleCnt="6" custScaleX="121558" custScaleY="120288">
        <dgm:presLayoutVars>
          <dgm:chMax val="0"/>
          <dgm:chPref val="0"/>
          <dgm:bulletEnabled val="1"/>
        </dgm:presLayoutVars>
      </dgm:prSet>
      <dgm:spPr/>
    </dgm:pt>
    <dgm:pt modelId="{333A8C21-F90F-4470-9DE1-1F662887C481}" type="pres">
      <dgm:prSet presAssocID="{4CA330EA-FD50-40DA-A1CD-E0F7CE79B5DA}" presName="Accent4" presStyleCnt="0"/>
      <dgm:spPr/>
    </dgm:pt>
    <dgm:pt modelId="{A89EA225-E2C8-4E11-8BC1-72A4DD518A6A}" type="pres">
      <dgm:prSet presAssocID="{4CA330EA-FD50-40DA-A1CD-E0F7CE79B5DA}" presName="Accent" presStyleLbl="bgShp" presStyleIdx="3" presStyleCnt="6"/>
      <dgm:spPr/>
    </dgm:pt>
    <dgm:pt modelId="{D4635BDD-EEBD-434E-A536-BDB8192CBC85}" type="pres">
      <dgm:prSet presAssocID="{4CA330EA-FD50-40DA-A1CD-E0F7CE79B5DA}" presName="Child4" presStyleLbl="node1" presStyleIdx="3" presStyleCnt="6" custScaleX="122261" custScaleY="125135">
        <dgm:presLayoutVars>
          <dgm:chMax val="0"/>
          <dgm:chPref val="0"/>
          <dgm:bulletEnabled val="1"/>
        </dgm:presLayoutVars>
      </dgm:prSet>
      <dgm:spPr/>
      <dgm:t>
        <a:bodyPr/>
        <a:lstStyle/>
        <a:p>
          <a:endParaRPr lang="id-ID"/>
        </a:p>
      </dgm:t>
    </dgm:pt>
    <dgm:pt modelId="{613B8FD3-A598-46E0-85C0-439BE353F642}" type="pres">
      <dgm:prSet presAssocID="{527C3C48-FA33-4896-9183-8177D3F91FE7}" presName="Accent5" presStyleCnt="0"/>
      <dgm:spPr/>
    </dgm:pt>
    <dgm:pt modelId="{8E62B598-ECBD-44F1-BC00-32899BEB7EE2}" type="pres">
      <dgm:prSet presAssocID="{527C3C48-FA33-4896-9183-8177D3F91FE7}" presName="Accent" presStyleLbl="bgShp" presStyleIdx="4" presStyleCnt="6"/>
      <dgm:spPr/>
    </dgm:pt>
    <dgm:pt modelId="{280D50F7-E7D8-4FAE-9873-1FCD6BCD66C3}" type="pres">
      <dgm:prSet presAssocID="{527C3C48-FA33-4896-9183-8177D3F91FE7}" presName="Child5" presStyleLbl="node1" presStyleIdx="4" presStyleCnt="6" custScaleX="122356" custScaleY="120150">
        <dgm:presLayoutVars>
          <dgm:chMax val="0"/>
          <dgm:chPref val="0"/>
          <dgm:bulletEnabled val="1"/>
        </dgm:presLayoutVars>
      </dgm:prSet>
      <dgm:spPr/>
    </dgm:pt>
    <dgm:pt modelId="{F87DD56D-B4F4-45D2-99B9-97AC234B8958}" type="pres">
      <dgm:prSet presAssocID="{2A40906C-6803-4F8B-B585-2D678BA6AB6B}" presName="Accent6" presStyleCnt="0"/>
      <dgm:spPr/>
    </dgm:pt>
    <dgm:pt modelId="{C1584E40-8624-4D03-98AC-1DE228246CC8}" type="pres">
      <dgm:prSet presAssocID="{2A40906C-6803-4F8B-B585-2D678BA6AB6B}" presName="Accent" presStyleLbl="bgShp" presStyleIdx="5" presStyleCnt="6"/>
      <dgm:spPr/>
    </dgm:pt>
    <dgm:pt modelId="{7D0518B1-5F44-4865-B639-0D834417BF00}" type="pres">
      <dgm:prSet presAssocID="{2A40906C-6803-4F8B-B585-2D678BA6AB6B}" presName="Child6" presStyleLbl="node1" presStyleIdx="5" presStyleCnt="6" custScaleX="114904" custScaleY="106398">
        <dgm:presLayoutVars>
          <dgm:chMax val="0"/>
          <dgm:chPref val="0"/>
          <dgm:bulletEnabled val="1"/>
        </dgm:presLayoutVars>
      </dgm:prSet>
      <dgm:spPr/>
    </dgm:pt>
  </dgm:ptLst>
  <dgm:cxnLst>
    <dgm:cxn modelId="{F89D8A83-9E4C-482F-81DF-22696031CECC}" srcId="{614B5B2D-59B6-41C2-A028-48C32B176397}" destId="{8BFB1575-4F10-4699-B139-95CCE13776F4}" srcOrd="0" destOrd="0" parTransId="{02EADC88-CF8F-41BB-A20F-760FF8D1C113}" sibTransId="{D0DB0DDA-F110-4F25-BAAD-7724ABDA8600}"/>
    <dgm:cxn modelId="{EF4C8D84-1562-49EA-ABE3-5B207DAF59BA}" srcId="{614B5B2D-59B6-41C2-A028-48C32B176397}" destId="{527C3C48-FA33-4896-9183-8177D3F91FE7}" srcOrd="4" destOrd="0" parTransId="{3D095023-C6DE-48BF-A000-ECC01895F105}" sibTransId="{71E4C2EE-3BA3-4AC2-9C7F-2B56A9F9FCF8}"/>
    <dgm:cxn modelId="{595F9852-A4F7-445E-A667-3BDA15F0D77A}" type="presOf" srcId="{8BFB1575-4F10-4699-B139-95CCE13776F4}" destId="{BD275CF2-ED13-4AC6-B119-B637446F386F}" srcOrd="0" destOrd="0" presId="urn:microsoft.com/office/officeart/2011/layout/HexagonRadial"/>
    <dgm:cxn modelId="{EA1C29D8-8025-45B2-B8B2-234471437AB8}" type="presOf" srcId="{614B5B2D-59B6-41C2-A028-48C32B176397}" destId="{8D54B2DD-9751-495E-A74F-E69BE226A2E6}" srcOrd="0" destOrd="0" presId="urn:microsoft.com/office/officeart/2011/layout/HexagonRadial"/>
    <dgm:cxn modelId="{A2822022-B57B-44DB-A70D-0C45432F8101}" type="presOf" srcId="{2A40906C-6803-4F8B-B585-2D678BA6AB6B}" destId="{7D0518B1-5F44-4865-B639-0D834417BF00}" srcOrd="0" destOrd="0" presId="urn:microsoft.com/office/officeart/2011/layout/HexagonRadial"/>
    <dgm:cxn modelId="{085142BB-36DA-4EDA-8096-E5E8B3EB3FEC}" type="presOf" srcId="{1215ED2C-CF62-4640-A251-1ADD3959A119}" destId="{8C043CA2-9682-4BF3-870B-C2BB07802F64}" srcOrd="0" destOrd="0" presId="urn:microsoft.com/office/officeart/2011/layout/HexagonRadial"/>
    <dgm:cxn modelId="{D290073C-DF69-4C77-8BD0-1877D9096A37}" type="presOf" srcId="{24FB1963-995F-4024-B7A6-FC90E249B502}" destId="{EB60AB9F-794A-4160-8D23-BD3F507C19D5}" srcOrd="0" destOrd="0" presId="urn:microsoft.com/office/officeart/2011/layout/HexagonRadial"/>
    <dgm:cxn modelId="{35BCB58F-4F8B-40F3-9C01-C2D078574B7C}" srcId="{614B5B2D-59B6-41C2-A028-48C32B176397}" destId="{4CA330EA-FD50-40DA-A1CD-E0F7CE79B5DA}" srcOrd="3" destOrd="0" parTransId="{4CECEE70-57B5-4990-9CA7-F6BA6B530B3B}" sibTransId="{3573EB5C-EE98-4A53-920C-27A37C98651D}"/>
    <dgm:cxn modelId="{0C70BAD7-DDA0-4D78-9F2F-81B811BD705D}" type="presOf" srcId="{08CA0C27-E364-414F-B595-BAF7803E423E}" destId="{ABA7216A-E108-45A4-807B-033E8BA66114}" srcOrd="0" destOrd="0" presId="urn:microsoft.com/office/officeart/2011/layout/HexagonRadial"/>
    <dgm:cxn modelId="{7FBC0D6A-F916-4D73-9F1F-F36DF7FA3C60}" srcId="{614B5B2D-59B6-41C2-A028-48C32B176397}" destId="{1215ED2C-CF62-4640-A251-1ADD3959A119}" srcOrd="1" destOrd="0" parTransId="{0C659ED1-C1A7-4135-BAB4-AF8F72BA8A49}" sibTransId="{65389600-A6DC-484A-B8A7-3EF2DE6A504B}"/>
    <dgm:cxn modelId="{2422DC98-F825-4DCC-A0D6-186B685891D4}" srcId="{614B5B2D-59B6-41C2-A028-48C32B176397}" destId="{2A40906C-6803-4F8B-B585-2D678BA6AB6B}" srcOrd="5" destOrd="0" parTransId="{4E7C6DBB-4894-4235-8328-2BB64E460130}" sibTransId="{2C530B78-9F3F-4A9F-8C4F-1C36C6550E47}"/>
    <dgm:cxn modelId="{4250D94A-6E8C-49FC-8AF7-86C918379FD6}" srcId="{614B5B2D-59B6-41C2-A028-48C32B176397}" destId="{24FB1963-995F-4024-B7A6-FC90E249B502}" srcOrd="2" destOrd="0" parTransId="{F88691EB-3E57-4AED-AF0F-E04601A79E51}" sibTransId="{36F24A8E-B8EF-40FF-A83C-987365BF1EE3}"/>
    <dgm:cxn modelId="{F87EA378-8A18-4AE1-AC6F-C58BD7C92846}" type="presOf" srcId="{527C3C48-FA33-4896-9183-8177D3F91FE7}" destId="{280D50F7-E7D8-4FAE-9873-1FCD6BCD66C3}" srcOrd="0" destOrd="0" presId="urn:microsoft.com/office/officeart/2011/layout/HexagonRadial"/>
    <dgm:cxn modelId="{79679DD8-82D9-48F2-9BCD-A5DDD2FA49D4}" type="presOf" srcId="{4CA330EA-FD50-40DA-A1CD-E0F7CE79B5DA}" destId="{D4635BDD-EEBD-434E-A536-BDB8192CBC85}" srcOrd="0" destOrd="0" presId="urn:microsoft.com/office/officeart/2011/layout/HexagonRadial"/>
    <dgm:cxn modelId="{967FE976-5B7A-46CF-B0AE-2B327F3B2F91}" srcId="{08CA0C27-E364-414F-B595-BAF7803E423E}" destId="{614B5B2D-59B6-41C2-A028-48C32B176397}" srcOrd="0" destOrd="0" parTransId="{972C1AA5-9159-4AE4-9964-422CCB11637A}" sibTransId="{DF2A1ECC-764C-4586-89CB-65A1591CDD16}"/>
    <dgm:cxn modelId="{A06F78CD-18CA-4E53-BD31-BBD207A76E9A}" type="presParOf" srcId="{ABA7216A-E108-45A4-807B-033E8BA66114}" destId="{8D54B2DD-9751-495E-A74F-E69BE226A2E6}" srcOrd="0" destOrd="0" presId="urn:microsoft.com/office/officeart/2011/layout/HexagonRadial"/>
    <dgm:cxn modelId="{F98AD5C1-2394-4A29-9A81-0FED611DF8C6}" type="presParOf" srcId="{ABA7216A-E108-45A4-807B-033E8BA66114}" destId="{D628B61E-4F02-45C4-A95F-C500BA5F69C4}" srcOrd="1" destOrd="0" presId="urn:microsoft.com/office/officeart/2011/layout/HexagonRadial"/>
    <dgm:cxn modelId="{99747766-7540-49A8-ADD4-7FFA72A1D071}" type="presParOf" srcId="{D628B61E-4F02-45C4-A95F-C500BA5F69C4}" destId="{540A5390-DAC9-4291-ABAB-F2707246A33E}" srcOrd="0" destOrd="0" presId="urn:microsoft.com/office/officeart/2011/layout/HexagonRadial"/>
    <dgm:cxn modelId="{F67D00E3-20AF-450E-8B1F-8737E0DB3CB6}" type="presParOf" srcId="{ABA7216A-E108-45A4-807B-033E8BA66114}" destId="{BD275CF2-ED13-4AC6-B119-B637446F386F}" srcOrd="2" destOrd="0" presId="urn:microsoft.com/office/officeart/2011/layout/HexagonRadial"/>
    <dgm:cxn modelId="{5AD59ADA-8512-4E0D-BC48-DD40437F7956}" type="presParOf" srcId="{ABA7216A-E108-45A4-807B-033E8BA66114}" destId="{4F92697F-92A8-403F-88E0-82B16422267E}" srcOrd="3" destOrd="0" presId="urn:microsoft.com/office/officeart/2011/layout/HexagonRadial"/>
    <dgm:cxn modelId="{8A3705CE-DC74-4870-83FF-98ED3FAA09F7}" type="presParOf" srcId="{4F92697F-92A8-403F-88E0-82B16422267E}" destId="{CC704C51-F34F-4AA5-9BD6-2483BFC571BA}" srcOrd="0" destOrd="0" presId="urn:microsoft.com/office/officeart/2011/layout/HexagonRadial"/>
    <dgm:cxn modelId="{13B9520E-85DA-43B3-B51A-C2B6994ACA97}" type="presParOf" srcId="{ABA7216A-E108-45A4-807B-033E8BA66114}" destId="{8C043CA2-9682-4BF3-870B-C2BB07802F64}" srcOrd="4" destOrd="0" presId="urn:microsoft.com/office/officeart/2011/layout/HexagonRadial"/>
    <dgm:cxn modelId="{44269D45-8D54-4EC1-8793-821D3528B00B}" type="presParOf" srcId="{ABA7216A-E108-45A4-807B-033E8BA66114}" destId="{E03C9E6B-F99C-4E73-9E1D-EEEF4D5443A0}" srcOrd="5" destOrd="0" presId="urn:microsoft.com/office/officeart/2011/layout/HexagonRadial"/>
    <dgm:cxn modelId="{ADAF84DB-A268-4556-B9BB-70310EC1ABDE}" type="presParOf" srcId="{E03C9E6B-F99C-4E73-9E1D-EEEF4D5443A0}" destId="{A1194AA3-1582-4E88-B9DD-21B67442375E}" srcOrd="0" destOrd="0" presId="urn:microsoft.com/office/officeart/2011/layout/HexagonRadial"/>
    <dgm:cxn modelId="{F887C808-4DC6-411E-93DF-D075A18F5481}" type="presParOf" srcId="{ABA7216A-E108-45A4-807B-033E8BA66114}" destId="{EB60AB9F-794A-4160-8D23-BD3F507C19D5}" srcOrd="6" destOrd="0" presId="urn:microsoft.com/office/officeart/2011/layout/HexagonRadial"/>
    <dgm:cxn modelId="{06B757E7-95CC-4B35-87C4-6F17A62D21D0}" type="presParOf" srcId="{ABA7216A-E108-45A4-807B-033E8BA66114}" destId="{333A8C21-F90F-4470-9DE1-1F662887C481}" srcOrd="7" destOrd="0" presId="urn:microsoft.com/office/officeart/2011/layout/HexagonRadial"/>
    <dgm:cxn modelId="{E40C24D7-9A33-4159-87A5-34B8CA5E8095}" type="presParOf" srcId="{333A8C21-F90F-4470-9DE1-1F662887C481}" destId="{A89EA225-E2C8-4E11-8BC1-72A4DD518A6A}" srcOrd="0" destOrd="0" presId="urn:microsoft.com/office/officeart/2011/layout/HexagonRadial"/>
    <dgm:cxn modelId="{22108574-6BA4-462F-82B8-71060818BF5D}" type="presParOf" srcId="{ABA7216A-E108-45A4-807B-033E8BA66114}" destId="{D4635BDD-EEBD-434E-A536-BDB8192CBC85}" srcOrd="8" destOrd="0" presId="urn:microsoft.com/office/officeart/2011/layout/HexagonRadial"/>
    <dgm:cxn modelId="{9DA75C5F-EFF3-492D-800B-74E7A03ED1DE}" type="presParOf" srcId="{ABA7216A-E108-45A4-807B-033E8BA66114}" destId="{613B8FD3-A598-46E0-85C0-439BE353F642}" srcOrd="9" destOrd="0" presId="urn:microsoft.com/office/officeart/2011/layout/HexagonRadial"/>
    <dgm:cxn modelId="{DA283E73-86F7-4C54-92FB-4D803A9180AC}" type="presParOf" srcId="{613B8FD3-A598-46E0-85C0-439BE353F642}" destId="{8E62B598-ECBD-44F1-BC00-32899BEB7EE2}" srcOrd="0" destOrd="0" presId="urn:microsoft.com/office/officeart/2011/layout/HexagonRadial"/>
    <dgm:cxn modelId="{B587F960-A27F-4A6E-AA83-8C1B5FD69BA3}" type="presParOf" srcId="{ABA7216A-E108-45A4-807B-033E8BA66114}" destId="{280D50F7-E7D8-4FAE-9873-1FCD6BCD66C3}" srcOrd="10" destOrd="0" presId="urn:microsoft.com/office/officeart/2011/layout/HexagonRadial"/>
    <dgm:cxn modelId="{7FA3FEAD-0643-4D7A-BF6D-86DEE4A43C0F}" type="presParOf" srcId="{ABA7216A-E108-45A4-807B-033E8BA66114}" destId="{F87DD56D-B4F4-45D2-99B9-97AC234B8958}" srcOrd="11" destOrd="0" presId="urn:microsoft.com/office/officeart/2011/layout/HexagonRadial"/>
    <dgm:cxn modelId="{3EE35FB1-035D-40C9-86FF-90AE9F87CC92}" type="presParOf" srcId="{F87DD56D-B4F4-45D2-99B9-97AC234B8958}" destId="{C1584E40-8624-4D03-98AC-1DE228246CC8}" srcOrd="0" destOrd="0" presId="urn:microsoft.com/office/officeart/2011/layout/HexagonRadial"/>
    <dgm:cxn modelId="{59AF6F38-9DFA-46D7-9274-7F9BCA38C68F}" type="presParOf" srcId="{ABA7216A-E108-45A4-807B-033E8BA66114}" destId="{7D0518B1-5F44-4865-B639-0D834417BF00}" srcOrd="12" destOrd="0" presId="urn:microsoft.com/office/officeart/2011/layout/HexagonRadial"/>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FFAE96-F18C-4F45-A9E8-9080D5B760A1}" type="doc">
      <dgm:prSet loTypeId="urn:microsoft.com/office/officeart/2005/8/layout/hProcess4" loCatId="process" qsTypeId="urn:microsoft.com/office/officeart/2005/8/quickstyle/simple4" qsCatId="simple" csTypeId="urn:microsoft.com/office/officeart/2005/8/colors/colorful2" csCatId="colorful" phldr="1"/>
      <dgm:spPr/>
      <dgm:t>
        <a:bodyPr/>
        <a:lstStyle/>
        <a:p>
          <a:endParaRPr lang="id-ID"/>
        </a:p>
      </dgm:t>
    </dgm:pt>
    <dgm:pt modelId="{9E9E1EC8-0022-4501-BFF7-DA1DE258D6B7}">
      <dgm:prSet phldrT="[Text]" custT="1"/>
      <dgm:spPr/>
      <dgm:t>
        <a:bodyPr/>
        <a:lstStyle/>
        <a:p>
          <a:r>
            <a:rPr lang="id-ID" sz="1800" dirty="0" smtClean="0"/>
            <a:t>Perencanaan </a:t>
          </a:r>
          <a:endParaRPr lang="id-ID" sz="1800" dirty="0"/>
        </a:p>
      </dgm:t>
    </dgm:pt>
    <dgm:pt modelId="{63624543-100D-4E65-9A9A-2A2CE8C79C03}" type="parTrans" cxnId="{04443FEA-953F-4FB5-9217-3BD525539EB0}">
      <dgm:prSet/>
      <dgm:spPr/>
      <dgm:t>
        <a:bodyPr/>
        <a:lstStyle/>
        <a:p>
          <a:endParaRPr lang="id-ID"/>
        </a:p>
      </dgm:t>
    </dgm:pt>
    <dgm:pt modelId="{8C284FF7-B37D-47F2-A7C9-8158CDE6951E}" type="sibTrans" cxnId="{04443FEA-953F-4FB5-9217-3BD525539EB0}">
      <dgm:prSet/>
      <dgm:spPr/>
      <dgm:t>
        <a:bodyPr/>
        <a:lstStyle/>
        <a:p>
          <a:endParaRPr lang="id-ID"/>
        </a:p>
      </dgm:t>
    </dgm:pt>
    <dgm:pt modelId="{3453AE29-D24C-49E3-8DEA-571CB0714487}">
      <dgm:prSet phldrT="[Text]" custT="1"/>
      <dgm:spPr/>
      <dgm:t>
        <a:bodyPr/>
        <a:lstStyle/>
        <a:p>
          <a:r>
            <a:rPr lang="id-ID" sz="1800" dirty="0" smtClean="0"/>
            <a:t>Program desa</a:t>
          </a:r>
          <a:endParaRPr lang="id-ID" sz="1800" dirty="0"/>
        </a:p>
      </dgm:t>
    </dgm:pt>
    <dgm:pt modelId="{E2F22579-616E-4DE5-8883-6604E5994983}" type="parTrans" cxnId="{E7CFFA0D-EFBE-45B7-8CA5-73041FAF415F}">
      <dgm:prSet/>
      <dgm:spPr/>
      <dgm:t>
        <a:bodyPr/>
        <a:lstStyle/>
        <a:p>
          <a:endParaRPr lang="id-ID"/>
        </a:p>
      </dgm:t>
    </dgm:pt>
    <dgm:pt modelId="{381A9491-6FB0-4ADF-B677-67C4DE593413}" type="sibTrans" cxnId="{E7CFFA0D-EFBE-45B7-8CA5-73041FAF415F}">
      <dgm:prSet/>
      <dgm:spPr/>
      <dgm:t>
        <a:bodyPr/>
        <a:lstStyle/>
        <a:p>
          <a:endParaRPr lang="id-ID"/>
        </a:p>
      </dgm:t>
    </dgm:pt>
    <dgm:pt modelId="{E368CAC8-E395-4273-9400-817E528843B2}">
      <dgm:prSet phldrT="[Text]" custT="1"/>
      <dgm:spPr/>
      <dgm:t>
        <a:bodyPr/>
        <a:lstStyle/>
        <a:p>
          <a:r>
            <a:rPr lang="id-ID" sz="1800" dirty="0" smtClean="0"/>
            <a:t>Menentukan pioritas kebutuhan</a:t>
          </a:r>
          <a:endParaRPr lang="id-ID" sz="1800" dirty="0"/>
        </a:p>
      </dgm:t>
    </dgm:pt>
    <dgm:pt modelId="{4A80DD63-9707-4076-9C77-5860D204CA44}" type="parTrans" cxnId="{8D89B26F-9261-4A48-A24D-E8DB4266E2B3}">
      <dgm:prSet/>
      <dgm:spPr/>
      <dgm:t>
        <a:bodyPr/>
        <a:lstStyle/>
        <a:p>
          <a:endParaRPr lang="id-ID"/>
        </a:p>
      </dgm:t>
    </dgm:pt>
    <dgm:pt modelId="{D2AD3265-A0B0-4195-87FC-83C7C1BB96DC}" type="sibTrans" cxnId="{8D89B26F-9261-4A48-A24D-E8DB4266E2B3}">
      <dgm:prSet/>
      <dgm:spPr/>
      <dgm:t>
        <a:bodyPr/>
        <a:lstStyle/>
        <a:p>
          <a:endParaRPr lang="id-ID"/>
        </a:p>
      </dgm:t>
    </dgm:pt>
    <dgm:pt modelId="{B694F375-57F9-41BC-A0BE-AE423B00A15E}">
      <dgm:prSet phldrT="[Text]" custT="1"/>
      <dgm:spPr/>
      <dgm:t>
        <a:bodyPr/>
        <a:lstStyle/>
        <a:p>
          <a:r>
            <a:rPr lang="id-ID" sz="1800" dirty="0" smtClean="0"/>
            <a:t>Penganggaran </a:t>
          </a:r>
          <a:endParaRPr lang="id-ID" sz="1800" dirty="0"/>
        </a:p>
      </dgm:t>
    </dgm:pt>
    <dgm:pt modelId="{7E1E98BC-FD29-4F49-9FAF-318DDB83818A}" type="parTrans" cxnId="{1A10B6FF-49BB-4D0C-9E7D-4BAB9195F2AE}">
      <dgm:prSet/>
      <dgm:spPr/>
      <dgm:t>
        <a:bodyPr/>
        <a:lstStyle/>
        <a:p>
          <a:endParaRPr lang="id-ID"/>
        </a:p>
      </dgm:t>
    </dgm:pt>
    <dgm:pt modelId="{B9947E8C-600B-4E2D-85F3-AE27D49C8551}" type="sibTrans" cxnId="{1A10B6FF-49BB-4D0C-9E7D-4BAB9195F2AE}">
      <dgm:prSet/>
      <dgm:spPr/>
      <dgm:t>
        <a:bodyPr/>
        <a:lstStyle/>
        <a:p>
          <a:endParaRPr lang="id-ID"/>
        </a:p>
      </dgm:t>
    </dgm:pt>
    <dgm:pt modelId="{E37B1E55-2573-4BF6-9655-7C993E3C7F87}">
      <dgm:prSet phldrT="[Text]" custT="1"/>
      <dgm:spPr/>
      <dgm:t>
        <a:bodyPr/>
        <a:lstStyle/>
        <a:p>
          <a:r>
            <a:rPr lang="id-ID" sz="1800" dirty="0" smtClean="0"/>
            <a:t>Besaran dana</a:t>
          </a:r>
          <a:endParaRPr lang="id-ID" sz="1800" dirty="0"/>
        </a:p>
      </dgm:t>
    </dgm:pt>
    <dgm:pt modelId="{D00ED3DB-C921-4A94-BB29-5D3B3DA5D9DD}" type="parTrans" cxnId="{64C23BF7-791C-45B7-B8DC-D0475341999E}">
      <dgm:prSet/>
      <dgm:spPr/>
      <dgm:t>
        <a:bodyPr/>
        <a:lstStyle/>
        <a:p>
          <a:endParaRPr lang="id-ID"/>
        </a:p>
      </dgm:t>
    </dgm:pt>
    <dgm:pt modelId="{AC2755DF-1760-4BD4-ABD4-B469D69ACE7E}" type="sibTrans" cxnId="{64C23BF7-791C-45B7-B8DC-D0475341999E}">
      <dgm:prSet/>
      <dgm:spPr/>
      <dgm:t>
        <a:bodyPr/>
        <a:lstStyle/>
        <a:p>
          <a:endParaRPr lang="id-ID"/>
        </a:p>
      </dgm:t>
    </dgm:pt>
    <dgm:pt modelId="{C2F5209B-7E0B-4486-8AA2-02F20EE7F6BD}">
      <dgm:prSet phldrT="[Text]" custT="1"/>
      <dgm:spPr/>
      <dgm:t>
        <a:bodyPr/>
        <a:lstStyle/>
        <a:p>
          <a:r>
            <a:rPr lang="id-ID" sz="1800" dirty="0" smtClean="0"/>
            <a:t>Mengidentifikasi sumber – sumber pendapatan</a:t>
          </a:r>
          <a:endParaRPr lang="id-ID" sz="1800" dirty="0"/>
        </a:p>
      </dgm:t>
    </dgm:pt>
    <dgm:pt modelId="{AEA87217-9E76-4622-AC89-EFB0D92C65F3}" type="parTrans" cxnId="{0CC24E58-21E6-4EEF-9983-7EEE9015FD45}">
      <dgm:prSet/>
      <dgm:spPr/>
      <dgm:t>
        <a:bodyPr/>
        <a:lstStyle/>
        <a:p>
          <a:endParaRPr lang="id-ID"/>
        </a:p>
      </dgm:t>
    </dgm:pt>
    <dgm:pt modelId="{9769D3CE-7953-4063-BA3B-C8E682C02D15}" type="sibTrans" cxnId="{0CC24E58-21E6-4EEF-9983-7EEE9015FD45}">
      <dgm:prSet/>
      <dgm:spPr/>
      <dgm:t>
        <a:bodyPr/>
        <a:lstStyle/>
        <a:p>
          <a:endParaRPr lang="id-ID"/>
        </a:p>
      </dgm:t>
    </dgm:pt>
    <dgm:pt modelId="{4CAFAED2-104E-415E-BCD3-82B75B082416}">
      <dgm:prSet phldrT="[Text]" custT="1"/>
      <dgm:spPr/>
      <dgm:t>
        <a:bodyPr/>
        <a:lstStyle/>
        <a:p>
          <a:r>
            <a:rPr lang="id-ID" sz="1800" dirty="0" smtClean="0"/>
            <a:t>Pelaksanaan program</a:t>
          </a:r>
          <a:endParaRPr lang="id-ID" sz="1800" dirty="0"/>
        </a:p>
      </dgm:t>
    </dgm:pt>
    <dgm:pt modelId="{6E206D54-49D6-410F-97E4-2B4152FEF22B}" type="parTrans" cxnId="{FC6775FC-BBF3-4357-8AA8-EA957B5C4112}">
      <dgm:prSet/>
      <dgm:spPr/>
      <dgm:t>
        <a:bodyPr/>
        <a:lstStyle/>
        <a:p>
          <a:endParaRPr lang="id-ID"/>
        </a:p>
      </dgm:t>
    </dgm:pt>
    <dgm:pt modelId="{059355ED-84D0-4ECA-986A-6AFFE44368BE}" type="sibTrans" cxnId="{FC6775FC-BBF3-4357-8AA8-EA957B5C4112}">
      <dgm:prSet/>
      <dgm:spPr/>
      <dgm:t>
        <a:bodyPr/>
        <a:lstStyle/>
        <a:p>
          <a:endParaRPr lang="id-ID"/>
        </a:p>
      </dgm:t>
    </dgm:pt>
    <dgm:pt modelId="{DF6FAB5B-7682-465D-AFC8-2861F0B09DB8}">
      <dgm:prSet phldrT="[Text]" custT="1"/>
      <dgm:spPr/>
      <dgm:t>
        <a:bodyPr/>
        <a:lstStyle/>
        <a:p>
          <a:r>
            <a:rPr lang="id-ID" sz="1800" dirty="0" smtClean="0"/>
            <a:t>Pemerintah desa bertanggungjawab atas program kegiatan</a:t>
          </a:r>
          <a:endParaRPr lang="id-ID" sz="1800" dirty="0"/>
        </a:p>
      </dgm:t>
    </dgm:pt>
    <dgm:pt modelId="{152880C8-681F-43BC-9724-33D1F55CD5B2}" type="parTrans" cxnId="{F76262ED-0822-49F2-8BCA-11C41E1777F3}">
      <dgm:prSet/>
      <dgm:spPr/>
      <dgm:t>
        <a:bodyPr/>
        <a:lstStyle/>
        <a:p>
          <a:endParaRPr lang="id-ID"/>
        </a:p>
      </dgm:t>
    </dgm:pt>
    <dgm:pt modelId="{5F5410DD-5922-4AAD-B90C-B33B61DCDD2E}" type="sibTrans" cxnId="{F76262ED-0822-49F2-8BCA-11C41E1777F3}">
      <dgm:prSet/>
      <dgm:spPr/>
      <dgm:t>
        <a:bodyPr/>
        <a:lstStyle/>
        <a:p>
          <a:endParaRPr lang="id-ID"/>
        </a:p>
      </dgm:t>
    </dgm:pt>
    <dgm:pt modelId="{95CAB0BF-C4E7-41BD-A96B-076861900786}">
      <dgm:prSet phldrT="[Text]" custT="1"/>
      <dgm:spPr/>
      <dgm:t>
        <a:bodyPr/>
        <a:lstStyle/>
        <a:p>
          <a:r>
            <a:rPr lang="id-ID" sz="1800" dirty="0" smtClean="0"/>
            <a:t>Pengawasan dan evaluasi</a:t>
          </a:r>
          <a:endParaRPr lang="id-ID" sz="1800" dirty="0"/>
        </a:p>
      </dgm:t>
    </dgm:pt>
    <dgm:pt modelId="{E8704C48-DF1D-458F-9EBC-1AA1FA7F29A5}" type="parTrans" cxnId="{563F3C8A-0819-4FA0-9CE1-9EC8B313FECE}">
      <dgm:prSet/>
      <dgm:spPr/>
      <dgm:t>
        <a:bodyPr/>
        <a:lstStyle/>
        <a:p>
          <a:endParaRPr lang="id-ID"/>
        </a:p>
      </dgm:t>
    </dgm:pt>
    <dgm:pt modelId="{8B5DF5E9-F707-45C5-B6BD-6E6E86238524}" type="sibTrans" cxnId="{563F3C8A-0819-4FA0-9CE1-9EC8B313FECE}">
      <dgm:prSet/>
      <dgm:spPr/>
      <dgm:t>
        <a:bodyPr/>
        <a:lstStyle/>
        <a:p>
          <a:endParaRPr lang="id-ID"/>
        </a:p>
      </dgm:t>
    </dgm:pt>
    <dgm:pt modelId="{6B0BD1FA-FEA0-4B7D-A73D-49F52C5718F6}">
      <dgm:prSet phldrT="[Text]" custT="1"/>
      <dgm:spPr/>
      <dgm:t>
        <a:bodyPr/>
        <a:lstStyle/>
        <a:p>
          <a:r>
            <a:rPr lang="id-ID" sz="1800" dirty="0" smtClean="0"/>
            <a:t>Menyarakat ikut partisipasi mengawasi pelaksanaan kegiatan</a:t>
          </a:r>
          <a:endParaRPr lang="id-ID" sz="1800" dirty="0"/>
        </a:p>
      </dgm:t>
    </dgm:pt>
    <dgm:pt modelId="{2D017BAD-3D53-4D9D-9A21-413BB917BDA3}" type="parTrans" cxnId="{C827CAD5-D221-434B-B384-0302571A979A}">
      <dgm:prSet/>
      <dgm:spPr/>
      <dgm:t>
        <a:bodyPr/>
        <a:lstStyle/>
        <a:p>
          <a:endParaRPr lang="id-ID"/>
        </a:p>
      </dgm:t>
    </dgm:pt>
    <dgm:pt modelId="{2B199622-51AB-4601-82E2-C78E32DBCE21}" type="sibTrans" cxnId="{C827CAD5-D221-434B-B384-0302571A979A}">
      <dgm:prSet/>
      <dgm:spPr/>
      <dgm:t>
        <a:bodyPr/>
        <a:lstStyle/>
        <a:p>
          <a:endParaRPr lang="id-ID"/>
        </a:p>
      </dgm:t>
    </dgm:pt>
    <dgm:pt modelId="{6DE05E8C-A724-448C-BEF8-4F44489BB7FA}">
      <dgm:prSet phldrT="[Text]" custT="1"/>
      <dgm:spPr/>
      <dgm:t>
        <a:bodyPr/>
        <a:lstStyle/>
        <a:p>
          <a:r>
            <a:rPr lang="id-ID" sz="1800" dirty="0" smtClean="0"/>
            <a:t>BPD</a:t>
          </a:r>
          <a:endParaRPr lang="id-ID" sz="1800" dirty="0"/>
        </a:p>
      </dgm:t>
    </dgm:pt>
    <dgm:pt modelId="{8A4ACE50-0E5C-4A32-9A9F-F3881E92AE81}" type="parTrans" cxnId="{5107C88C-B456-40F5-9E5E-45B2D45385DD}">
      <dgm:prSet/>
      <dgm:spPr/>
      <dgm:t>
        <a:bodyPr/>
        <a:lstStyle/>
        <a:p>
          <a:endParaRPr lang="id-ID"/>
        </a:p>
      </dgm:t>
    </dgm:pt>
    <dgm:pt modelId="{C0AEA8F1-1A61-465F-807A-FC4A01DDB258}" type="sibTrans" cxnId="{5107C88C-B456-40F5-9E5E-45B2D45385DD}">
      <dgm:prSet/>
      <dgm:spPr/>
      <dgm:t>
        <a:bodyPr/>
        <a:lstStyle/>
        <a:p>
          <a:endParaRPr lang="id-ID"/>
        </a:p>
      </dgm:t>
    </dgm:pt>
    <dgm:pt modelId="{82A4F1C6-9C4A-4A64-B17B-13C73691C1E5}" type="pres">
      <dgm:prSet presAssocID="{F1FFAE96-F18C-4F45-A9E8-9080D5B760A1}" presName="Name0" presStyleCnt="0">
        <dgm:presLayoutVars>
          <dgm:dir/>
          <dgm:animLvl val="lvl"/>
          <dgm:resizeHandles val="exact"/>
        </dgm:presLayoutVars>
      </dgm:prSet>
      <dgm:spPr/>
    </dgm:pt>
    <dgm:pt modelId="{1B2133AB-0419-40BF-A54D-5773DBDD5C59}" type="pres">
      <dgm:prSet presAssocID="{F1FFAE96-F18C-4F45-A9E8-9080D5B760A1}" presName="tSp" presStyleCnt="0"/>
      <dgm:spPr/>
    </dgm:pt>
    <dgm:pt modelId="{11222270-DA47-4F8A-94DA-3CA827629E9A}" type="pres">
      <dgm:prSet presAssocID="{F1FFAE96-F18C-4F45-A9E8-9080D5B760A1}" presName="bSp" presStyleCnt="0"/>
      <dgm:spPr/>
    </dgm:pt>
    <dgm:pt modelId="{17EC2E79-9B90-416D-9DCB-F8339E6A3AB3}" type="pres">
      <dgm:prSet presAssocID="{F1FFAE96-F18C-4F45-A9E8-9080D5B760A1}" presName="process" presStyleCnt="0"/>
      <dgm:spPr/>
    </dgm:pt>
    <dgm:pt modelId="{ECE2E265-4404-4589-AA81-4CB2D352F55B}" type="pres">
      <dgm:prSet presAssocID="{9E9E1EC8-0022-4501-BFF7-DA1DE258D6B7}" presName="composite1" presStyleCnt="0"/>
      <dgm:spPr/>
    </dgm:pt>
    <dgm:pt modelId="{11A98715-F193-4D22-9C6A-5771BE49ADEE}" type="pres">
      <dgm:prSet presAssocID="{9E9E1EC8-0022-4501-BFF7-DA1DE258D6B7}" presName="dummyNode1" presStyleLbl="node1" presStyleIdx="0" presStyleCnt="4"/>
      <dgm:spPr/>
    </dgm:pt>
    <dgm:pt modelId="{6F4568CD-99A0-4A8C-81ED-E96DDAC54CC1}" type="pres">
      <dgm:prSet presAssocID="{9E9E1EC8-0022-4501-BFF7-DA1DE258D6B7}" presName="childNode1" presStyleLbl="bgAcc1" presStyleIdx="0" presStyleCnt="4" custScaleX="132775" custScaleY="118434">
        <dgm:presLayoutVars>
          <dgm:bulletEnabled val="1"/>
        </dgm:presLayoutVars>
      </dgm:prSet>
      <dgm:spPr/>
      <dgm:t>
        <a:bodyPr/>
        <a:lstStyle/>
        <a:p>
          <a:endParaRPr lang="id-ID"/>
        </a:p>
      </dgm:t>
    </dgm:pt>
    <dgm:pt modelId="{C03F13B9-51D9-4079-99F5-8E8EA8187B5A}" type="pres">
      <dgm:prSet presAssocID="{9E9E1EC8-0022-4501-BFF7-DA1DE258D6B7}" presName="childNode1tx" presStyleLbl="bgAcc1" presStyleIdx="0" presStyleCnt="4">
        <dgm:presLayoutVars>
          <dgm:bulletEnabled val="1"/>
        </dgm:presLayoutVars>
      </dgm:prSet>
      <dgm:spPr/>
      <dgm:t>
        <a:bodyPr/>
        <a:lstStyle/>
        <a:p>
          <a:endParaRPr lang="id-ID"/>
        </a:p>
      </dgm:t>
    </dgm:pt>
    <dgm:pt modelId="{BDF8A554-F8A8-4570-B420-095DC02011FD}" type="pres">
      <dgm:prSet presAssocID="{9E9E1EC8-0022-4501-BFF7-DA1DE258D6B7}" presName="parentNode1" presStyleLbl="node1" presStyleIdx="0" presStyleCnt="4" custLinFactNeighborX="-1391" custLinFactNeighborY="19968">
        <dgm:presLayoutVars>
          <dgm:chMax val="1"/>
          <dgm:bulletEnabled val="1"/>
        </dgm:presLayoutVars>
      </dgm:prSet>
      <dgm:spPr/>
    </dgm:pt>
    <dgm:pt modelId="{C8AA47A1-38DA-4507-BC4C-A8FFFCABFB58}" type="pres">
      <dgm:prSet presAssocID="{9E9E1EC8-0022-4501-BFF7-DA1DE258D6B7}" presName="connSite1" presStyleCnt="0"/>
      <dgm:spPr/>
    </dgm:pt>
    <dgm:pt modelId="{6EBDE552-3800-4688-B4A4-BF58C0344735}" type="pres">
      <dgm:prSet presAssocID="{8C284FF7-B37D-47F2-A7C9-8158CDE6951E}" presName="Name9" presStyleLbl="sibTrans2D1" presStyleIdx="0" presStyleCnt="3"/>
      <dgm:spPr/>
    </dgm:pt>
    <dgm:pt modelId="{4F9C81A2-8B03-4FD2-8E52-D9F693BEDB04}" type="pres">
      <dgm:prSet presAssocID="{B694F375-57F9-41BC-A0BE-AE423B00A15E}" presName="composite2" presStyleCnt="0"/>
      <dgm:spPr/>
    </dgm:pt>
    <dgm:pt modelId="{C59BFA97-7FF3-4901-909F-1AA7B72E333E}" type="pres">
      <dgm:prSet presAssocID="{B694F375-57F9-41BC-A0BE-AE423B00A15E}" presName="dummyNode2" presStyleLbl="node1" presStyleIdx="0" presStyleCnt="4"/>
      <dgm:spPr/>
    </dgm:pt>
    <dgm:pt modelId="{BFB6EDA6-BDB6-4635-9355-2E67156DFFC5}" type="pres">
      <dgm:prSet presAssocID="{B694F375-57F9-41BC-A0BE-AE423B00A15E}" presName="childNode2" presStyleLbl="bgAcc1" presStyleIdx="1" presStyleCnt="4" custScaleX="139400" custScaleY="129816">
        <dgm:presLayoutVars>
          <dgm:bulletEnabled val="1"/>
        </dgm:presLayoutVars>
      </dgm:prSet>
      <dgm:spPr/>
      <dgm:t>
        <a:bodyPr/>
        <a:lstStyle/>
        <a:p>
          <a:endParaRPr lang="id-ID"/>
        </a:p>
      </dgm:t>
    </dgm:pt>
    <dgm:pt modelId="{9837F786-9C82-43DD-9C3E-CD169EB16235}" type="pres">
      <dgm:prSet presAssocID="{B694F375-57F9-41BC-A0BE-AE423B00A15E}" presName="childNode2tx" presStyleLbl="bgAcc1" presStyleIdx="1" presStyleCnt="4">
        <dgm:presLayoutVars>
          <dgm:bulletEnabled val="1"/>
        </dgm:presLayoutVars>
      </dgm:prSet>
      <dgm:spPr/>
      <dgm:t>
        <a:bodyPr/>
        <a:lstStyle/>
        <a:p>
          <a:endParaRPr lang="id-ID"/>
        </a:p>
      </dgm:t>
    </dgm:pt>
    <dgm:pt modelId="{A7AF0298-F813-44CE-8478-E9934782284A}" type="pres">
      <dgm:prSet presAssocID="{B694F375-57F9-41BC-A0BE-AE423B00A15E}" presName="parentNode2" presStyleLbl="node1" presStyleIdx="1" presStyleCnt="4" custScaleX="117229" custScaleY="114856">
        <dgm:presLayoutVars>
          <dgm:chMax val="0"/>
          <dgm:bulletEnabled val="1"/>
        </dgm:presLayoutVars>
      </dgm:prSet>
      <dgm:spPr/>
    </dgm:pt>
    <dgm:pt modelId="{809861BD-3906-461C-BB07-182C96A23FC2}" type="pres">
      <dgm:prSet presAssocID="{B694F375-57F9-41BC-A0BE-AE423B00A15E}" presName="connSite2" presStyleCnt="0"/>
      <dgm:spPr/>
    </dgm:pt>
    <dgm:pt modelId="{3BFB67D4-3C8C-4D9D-A229-7E835F0C8856}" type="pres">
      <dgm:prSet presAssocID="{B9947E8C-600B-4E2D-85F3-AE27D49C8551}" presName="Name18" presStyleLbl="sibTrans2D1" presStyleIdx="1" presStyleCnt="3"/>
      <dgm:spPr/>
    </dgm:pt>
    <dgm:pt modelId="{3A844CD6-C7A9-486C-A1FB-7E79EBD4D5D0}" type="pres">
      <dgm:prSet presAssocID="{4CAFAED2-104E-415E-BCD3-82B75B082416}" presName="composite1" presStyleCnt="0"/>
      <dgm:spPr/>
    </dgm:pt>
    <dgm:pt modelId="{C98B19E6-C684-40D2-BD61-F323859E1F84}" type="pres">
      <dgm:prSet presAssocID="{4CAFAED2-104E-415E-BCD3-82B75B082416}" presName="dummyNode1" presStyleLbl="node1" presStyleIdx="1" presStyleCnt="4"/>
      <dgm:spPr/>
    </dgm:pt>
    <dgm:pt modelId="{948C7FEF-CC7C-4EA3-8FA0-E42771D86456}" type="pres">
      <dgm:prSet presAssocID="{4CAFAED2-104E-415E-BCD3-82B75B082416}" presName="childNode1" presStyleLbl="bgAcc1" presStyleIdx="2" presStyleCnt="4" custScaleX="131485" custScaleY="296962">
        <dgm:presLayoutVars>
          <dgm:bulletEnabled val="1"/>
        </dgm:presLayoutVars>
      </dgm:prSet>
      <dgm:spPr/>
      <dgm:t>
        <a:bodyPr/>
        <a:lstStyle/>
        <a:p>
          <a:endParaRPr lang="id-ID"/>
        </a:p>
      </dgm:t>
    </dgm:pt>
    <dgm:pt modelId="{1311E4B0-33A7-4504-868E-C6EEECA5951A}" type="pres">
      <dgm:prSet presAssocID="{4CAFAED2-104E-415E-BCD3-82B75B082416}" presName="childNode1tx" presStyleLbl="bgAcc1" presStyleIdx="2" presStyleCnt="4">
        <dgm:presLayoutVars>
          <dgm:bulletEnabled val="1"/>
        </dgm:presLayoutVars>
      </dgm:prSet>
      <dgm:spPr/>
      <dgm:t>
        <a:bodyPr/>
        <a:lstStyle/>
        <a:p>
          <a:endParaRPr lang="id-ID"/>
        </a:p>
      </dgm:t>
    </dgm:pt>
    <dgm:pt modelId="{054EEAE0-8B34-4BAE-9906-DA3DFAA064A2}" type="pres">
      <dgm:prSet presAssocID="{4CAFAED2-104E-415E-BCD3-82B75B082416}" presName="parentNode1" presStyleLbl="node1" presStyleIdx="2" presStyleCnt="4" custLinFactNeighborX="-2452" custLinFactNeighborY="97510">
        <dgm:presLayoutVars>
          <dgm:chMax val="1"/>
          <dgm:bulletEnabled val="1"/>
        </dgm:presLayoutVars>
      </dgm:prSet>
      <dgm:spPr/>
    </dgm:pt>
    <dgm:pt modelId="{9E3B1246-517F-4413-8151-D6E1F703E1B0}" type="pres">
      <dgm:prSet presAssocID="{4CAFAED2-104E-415E-BCD3-82B75B082416}" presName="connSite1" presStyleCnt="0"/>
      <dgm:spPr/>
    </dgm:pt>
    <dgm:pt modelId="{4945E81B-4B1A-45B3-9949-8E259980CAC8}" type="pres">
      <dgm:prSet presAssocID="{059355ED-84D0-4ECA-986A-6AFFE44368BE}" presName="Name9" presStyleLbl="sibTrans2D1" presStyleIdx="2" presStyleCnt="3" custLinFactNeighborX="9322" custLinFactNeighborY="-11533"/>
      <dgm:spPr/>
    </dgm:pt>
    <dgm:pt modelId="{7F006186-BF4A-47F9-89C7-0B6485D1CD78}" type="pres">
      <dgm:prSet presAssocID="{95CAB0BF-C4E7-41BD-A96B-076861900786}" presName="composite2" presStyleCnt="0"/>
      <dgm:spPr/>
    </dgm:pt>
    <dgm:pt modelId="{E3C5E5C6-8E13-452F-8174-44C8759B920D}" type="pres">
      <dgm:prSet presAssocID="{95CAB0BF-C4E7-41BD-A96B-076861900786}" presName="dummyNode2" presStyleLbl="node1" presStyleIdx="2" presStyleCnt="4"/>
      <dgm:spPr/>
    </dgm:pt>
    <dgm:pt modelId="{3AB68AD0-0F59-47D8-95F3-FF8CE20144D2}" type="pres">
      <dgm:prSet presAssocID="{95CAB0BF-C4E7-41BD-A96B-076861900786}" presName="childNode2" presStyleLbl="bgAcc1" presStyleIdx="3" presStyleCnt="4">
        <dgm:presLayoutVars>
          <dgm:bulletEnabled val="1"/>
        </dgm:presLayoutVars>
      </dgm:prSet>
      <dgm:spPr/>
    </dgm:pt>
    <dgm:pt modelId="{E12D2764-70F4-4EBA-BC17-6E47A82E3489}" type="pres">
      <dgm:prSet presAssocID="{95CAB0BF-C4E7-41BD-A96B-076861900786}" presName="childNode2tx" presStyleLbl="bgAcc1" presStyleIdx="3" presStyleCnt="4">
        <dgm:presLayoutVars>
          <dgm:bulletEnabled val="1"/>
        </dgm:presLayoutVars>
      </dgm:prSet>
      <dgm:spPr/>
    </dgm:pt>
    <dgm:pt modelId="{7EEFC88B-7232-42EE-9A67-A0CABB414D6F}" type="pres">
      <dgm:prSet presAssocID="{95CAB0BF-C4E7-41BD-A96B-076861900786}" presName="parentNode2" presStyleLbl="node1" presStyleIdx="3" presStyleCnt="4">
        <dgm:presLayoutVars>
          <dgm:chMax val="0"/>
          <dgm:bulletEnabled val="1"/>
        </dgm:presLayoutVars>
      </dgm:prSet>
      <dgm:spPr/>
      <dgm:t>
        <a:bodyPr/>
        <a:lstStyle/>
        <a:p>
          <a:endParaRPr lang="id-ID"/>
        </a:p>
      </dgm:t>
    </dgm:pt>
    <dgm:pt modelId="{FA78F4AD-6813-45F9-86FF-D5E198907E86}" type="pres">
      <dgm:prSet presAssocID="{95CAB0BF-C4E7-41BD-A96B-076861900786}" presName="connSite2" presStyleCnt="0"/>
      <dgm:spPr/>
    </dgm:pt>
  </dgm:ptLst>
  <dgm:cxnLst>
    <dgm:cxn modelId="{86C19705-C954-4E84-B4E7-A747A11488F3}" type="presOf" srcId="{6DE05E8C-A724-448C-BEF8-4F44489BB7FA}" destId="{3AB68AD0-0F59-47D8-95F3-FF8CE20144D2}" srcOrd="0" destOrd="0" presId="urn:microsoft.com/office/officeart/2005/8/layout/hProcess4"/>
    <dgm:cxn modelId="{FC6775FC-BBF3-4357-8AA8-EA957B5C4112}" srcId="{F1FFAE96-F18C-4F45-A9E8-9080D5B760A1}" destId="{4CAFAED2-104E-415E-BCD3-82B75B082416}" srcOrd="2" destOrd="0" parTransId="{6E206D54-49D6-410F-97E4-2B4152FEF22B}" sibTransId="{059355ED-84D0-4ECA-986A-6AFFE44368BE}"/>
    <dgm:cxn modelId="{98B9A66B-6DC9-4129-8899-DDC95809F433}" type="presOf" srcId="{B9947E8C-600B-4E2D-85F3-AE27D49C8551}" destId="{3BFB67D4-3C8C-4D9D-A229-7E835F0C8856}" srcOrd="0" destOrd="0" presId="urn:microsoft.com/office/officeart/2005/8/layout/hProcess4"/>
    <dgm:cxn modelId="{5107C88C-B456-40F5-9E5E-45B2D45385DD}" srcId="{95CAB0BF-C4E7-41BD-A96B-076861900786}" destId="{6DE05E8C-A724-448C-BEF8-4F44489BB7FA}" srcOrd="0" destOrd="0" parTransId="{8A4ACE50-0E5C-4A32-9A9F-F3881E92AE81}" sibTransId="{C0AEA8F1-1A61-465F-807A-FC4A01DDB258}"/>
    <dgm:cxn modelId="{04443FEA-953F-4FB5-9217-3BD525539EB0}" srcId="{F1FFAE96-F18C-4F45-A9E8-9080D5B760A1}" destId="{9E9E1EC8-0022-4501-BFF7-DA1DE258D6B7}" srcOrd="0" destOrd="0" parTransId="{63624543-100D-4E65-9A9A-2A2CE8C79C03}" sibTransId="{8C284FF7-B37D-47F2-A7C9-8158CDE6951E}"/>
    <dgm:cxn modelId="{AD9A7EDD-DB49-4230-85E4-9C0266BBB494}" type="presOf" srcId="{F1FFAE96-F18C-4F45-A9E8-9080D5B760A1}" destId="{82A4F1C6-9C4A-4A64-B17B-13C73691C1E5}" srcOrd="0" destOrd="0" presId="urn:microsoft.com/office/officeart/2005/8/layout/hProcess4"/>
    <dgm:cxn modelId="{BED3336C-2913-432D-A310-BEDBFBE0AA46}" type="presOf" srcId="{C2F5209B-7E0B-4486-8AA2-02F20EE7F6BD}" destId="{BFB6EDA6-BDB6-4635-9355-2E67156DFFC5}" srcOrd="0" destOrd="1" presId="urn:microsoft.com/office/officeart/2005/8/layout/hProcess4"/>
    <dgm:cxn modelId="{888E4768-768B-4AED-A9D7-0ED27FE663BF}" type="presOf" srcId="{3453AE29-D24C-49E3-8DEA-571CB0714487}" destId="{C03F13B9-51D9-4079-99F5-8E8EA8187B5A}" srcOrd="1" destOrd="0" presId="urn:microsoft.com/office/officeart/2005/8/layout/hProcess4"/>
    <dgm:cxn modelId="{1E067A01-D494-4A61-8CD6-8D04FCF0EB73}" type="presOf" srcId="{3453AE29-D24C-49E3-8DEA-571CB0714487}" destId="{6F4568CD-99A0-4A8C-81ED-E96DDAC54CC1}" srcOrd="0" destOrd="0" presId="urn:microsoft.com/office/officeart/2005/8/layout/hProcess4"/>
    <dgm:cxn modelId="{F76262ED-0822-49F2-8BCA-11C41E1777F3}" srcId="{4CAFAED2-104E-415E-BCD3-82B75B082416}" destId="{DF6FAB5B-7682-465D-AFC8-2861F0B09DB8}" srcOrd="0" destOrd="0" parTransId="{152880C8-681F-43BC-9724-33D1F55CD5B2}" sibTransId="{5F5410DD-5922-4AAD-B90C-B33B61DCDD2E}"/>
    <dgm:cxn modelId="{1A10B6FF-49BB-4D0C-9E7D-4BAB9195F2AE}" srcId="{F1FFAE96-F18C-4F45-A9E8-9080D5B760A1}" destId="{B694F375-57F9-41BC-A0BE-AE423B00A15E}" srcOrd="1" destOrd="0" parTransId="{7E1E98BC-FD29-4F49-9FAF-318DDB83818A}" sibTransId="{B9947E8C-600B-4E2D-85F3-AE27D49C8551}"/>
    <dgm:cxn modelId="{66A33F57-3119-4632-83F6-C22C17817E3E}" type="presOf" srcId="{6B0BD1FA-FEA0-4B7D-A73D-49F52C5718F6}" destId="{1311E4B0-33A7-4504-868E-C6EEECA5951A}" srcOrd="1" destOrd="1" presId="urn:microsoft.com/office/officeart/2005/8/layout/hProcess4"/>
    <dgm:cxn modelId="{D9C12C73-7C51-4837-8B67-06930CF5C2AA}" type="presOf" srcId="{C2F5209B-7E0B-4486-8AA2-02F20EE7F6BD}" destId="{9837F786-9C82-43DD-9C3E-CD169EB16235}" srcOrd="1" destOrd="1" presId="urn:microsoft.com/office/officeart/2005/8/layout/hProcess4"/>
    <dgm:cxn modelId="{8B4F5BBE-F391-4460-B937-AE2C8935775A}" type="presOf" srcId="{4CAFAED2-104E-415E-BCD3-82B75B082416}" destId="{054EEAE0-8B34-4BAE-9906-DA3DFAA064A2}" srcOrd="0" destOrd="0" presId="urn:microsoft.com/office/officeart/2005/8/layout/hProcess4"/>
    <dgm:cxn modelId="{D2387D95-0576-4D5F-9951-AF288C16B098}" type="presOf" srcId="{DF6FAB5B-7682-465D-AFC8-2861F0B09DB8}" destId="{948C7FEF-CC7C-4EA3-8FA0-E42771D86456}" srcOrd="0" destOrd="0" presId="urn:microsoft.com/office/officeart/2005/8/layout/hProcess4"/>
    <dgm:cxn modelId="{DADC81B0-AF65-44A9-9E0D-008248B11754}" type="presOf" srcId="{8C284FF7-B37D-47F2-A7C9-8158CDE6951E}" destId="{6EBDE552-3800-4688-B4A4-BF58C0344735}" srcOrd="0" destOrd="0" presId="urn:microsoft.com/office/officeart/2005/8/layout/hProcess4"/>
    <dgm:cxn modelId="{563F3C8A-0819-4FA0-9CE1-9EC8B313FECE}" srcId="{F1FFAE96-F18C-4F45-A9E8-9080D5B760A1}" destId="{95CAB0BF-C4E7-41BD-A96B-076861900786}" srcOrd="3" destOrd="0" parTransId="{E8704C48-DF1D-458F-9EBC-1AA1FA7F29A5}" sibTransId="{8B5DF5E9-F707-45C5-B6BD-6E6E86238524}"/>
    <dgm:cxn modelId="{8D89B26F-9261-4A48-A24D-E8DB4266E2B3}" srcId="{9E9E1EC8-0022-4501-BFF7-DA1DE258D6B7}" destId="{E368CAC8-E395-4273-9400-817E528843B2}" srcOrd="1" destOrd="0" parTransId="{4A80DD63-9707-4076-9C77-5860D204CA44}" sibTransId="{D2AD3265-A0B0-4195-87FC-83C7C1BB96DC}"/>
    <dgm:cxn modelId="{C827CAD5-D221-434B-B384-0302571A979A}" srcId="{4CAFAED2-104E-415E-BCD3-82B75B082416}" destId="{6B0BD1FA-FEA0-4B7D-A73D-49F52C5718F6}" srcOrd="1" destOrd="0" parTransId="{2D017BAD-3D53-4D9D-9A21-413BB917BDA3}" sibTransId="{2B199622-51AB-4601-82E2-C78E32DBCE21}"/>
    <dgm:cxn modelId="{DDC1856D-0F03-4631-9D6E-F64C88B14EF2}" type="presOf" srcId="{9E9E1EC8-0022-4501-BFF7-DA1DE258D6B7}" destId="{BDF8A554-F8A8-4570-B420-095DC02011FD}" srcOrd="0" destOrd="0" presId="urn:microsoft.com/office/officeart/2005/8/layout/hProcess4"/>
    <dgm:cxn modelId="{64C23BF7-791C-45B7-B8DC-D0475341999E}" srcId="{B694F375-57F9-41BC-A0BE-AE423B00A15E}" destId="{E37B1E55-2573-4BF6-9655-7C993E3C7F87}" srcOrd="0" destOrd="0" parTransId="{D00ED3DB-C921-4A94-BB29-5D3B3DA5D9DD}" sibTransId="{AC2755DF-1760-4BD4-ABD4-B469D69ACE7E}"/>
    <dgm:cxn modelId="{C3D01316-0D85-48B0-B2B2-FA6814CF963E}" type="presOf" srcId="{E37B1E55-2573-4BF6-9655-7C993E3C7F87}" destId="{9837F786-9C82-43DD-9C3E-CD169EB16235}" srcOrd="1" destOrd="0" presId="urn:microsoft.com/office/officeart/2005/8/layout/hProcess4"/>
    <dgm:cxn modelId="{DE782F24-8CE2-40C7-8C34-5023BB055381}" type="presOf" srcId="{DF6FAB5B-7682-465D-AFC8-2861F0B09DB8}" destId="{1311E4B0-33A7-4504-868E-C6EEECA5951A}" srcOrd="1" destOrd="0" presId="urn:microsoft.com/office/officeart/2005/8/layout/hProcess4"/>
    <dgm:cxn modelId="{D87DB066-CFA1-4CDB-8DDB-619046430F54}" type="presOf" srcId="{E368CAC8-E395-4273-9400-817E528843B2}" destId="{C03F13B9-51D9-4079-99F5-8E8EA8187B5A}" srcOrd="1" destOrd="1" presId="urn:microsoft.com/office/officeart/2005/8/layout/hProcess4"/>
    <dgm:cxn modelId="{598B774D-E2B6-45AA-A34C-341907F403F6}" type="presOf" srcId="{6DE05E8C-A724-448C-BEF8-4F44489BB7FA}" destId="{E12D2764-70F4-4EBA-BC17-6E47A82E3489}" srcOrd="1" destOrd="0" presId="urn:microsoft.com/office/officeart/2005/8/layout/hProcess4"/>
    <dgm:cxn modelId="{E7CFFA0D-EFBE-45B7-8CA5-73041FAF415F}" srcId="{9E9E1EC8-0022-4501-BFF7-DA1DE258D6B7}" destId="{3453AE29-D24C-49E3-8DEA-571CB0714487}" srcOrd="0" destOrd="0" parTransId="{E2F22579-616E-4DE5-8883-6604E5994983}" sibTransId="{381A9491-6FB0-4ADF-B677-67C4DE593413}"/>
    <dgm:cxn modelId="{0CC24E58-21E6-4EEF-9983-7EEE9015FD45}" srcId="{B694F375-57F9-41BC-A0BE-AE423B00A15E}" destId="{C2F5209B-7E0B-4486-8AA2-02F20EE7F6BD}" srcOrd="1" destOrd="0" parTransId="{AEA87217-9E76-4622-AC89-EFB0D92C65F3}" sibTransId="{9769D3CE-7953-4063-BA3B-C8E682C02D15}"/>
    <dgm:cxn modelId="{6512B0E7-713E-4C00-B649-FAE7231990F2}" type="presOf" srcId="{95CAB0BF-C4E7-41BD-A96B-076861900786}" destId="{7EEFC88B-7232-42EE-9A67-A0CABB414D6F}" srcOrd="0" destOrd="0" presId="urn:microsoft.com/office/officeart/2005/8/layout/hProcess4"/>
    <dgm:cxn modelId="{B03C4DAB-EBAA-49B2-8DAE-564288FF255F}" type="presOf" srcId="{E368CAC8-E395-4273-9400-817E528843B2}" destId="{6F4568CD-99A0-4A8C-81ED-E96DDAC54CC1}" srcOrd="0" destOrd="1" presId="urn:microsoft.com/office/officeart/2005/8/layout/hProcess4"/>
    <dgm:cxn modelId="{516EC228-3697-41D8-A495-77F6410D8875}" type="presOf" srcId="{059355ED-84D0-4ECA-986A-6AFFE44368BE}" destId="{4945E81B-4B1A-45B3-9949-8E259980CAC8}" srcOrd="0" destOrd="0" presId="urn:microsoft.com/office/officeart/2005/8/layout/hProcess4"/>
    <dgm:cxn modelId="{3A2AF33B-5F9E-4E71-BBEA-B1533B4D06A5}" type="presOf" srcId="{E37B1E55-2573-4BF6-9655-7C993E3C7F87}" destId="{BFB6EDA6-BDB6-4635-9355-2E67156DFFC5}" srcOrd="0" destOrd="0" presId="urn:microsoft.com/office/officeart/2005/8/layout/hProcess4"/>
    <dgm:cxn modelId="{2FF8CFC1-E1C2-430D-9426-473032A38414}" type="presOf" srcId="{6B0BD1FA-FEA0-4B7D-A73D-49F52C5718F6}" destId="{948C7FEF-CC7C-4EA3-8FA0-E42771D86456}" srcOrd="0" destOrd="1" presId="urn:microsoft.com/office/officeart/2005/8/layout/hProcess4"/>
    <dgm:cxn modelId="{DE55CD95-A533-4E47-AD85-A2150EA2271E}" type="presOf" srcId="{B694F375-57F9-41BC-A0BE-AE423B00A15E}" destId="{A7AF0298-F813-44CE-8478-E9934782284A}" srcOrd="0" destOrd="0" presId="urn:microsoft.com/office/officeart/2005/8/layout/hProcess4"/>
    <dgm:cxn modelId="{21B356AE-4158-482D-8688-D9AB8613A390}" type="presParOf" srcId="{82A4F1C6-9C4A-4A64-B17B-13C73691C1E5}" destId="{1B2133AB-0419-40BF-A54D-5773DBDD5C59}" srcOrd="0" destOrd="0" presId="urn:microsoft.com/office/officeart/2005/8/layout/hProcess4"/>
    <dgm:cxn modelId="{4238ED83-A5B0-4AA5-873A-6BEAADAE9A5F}" type="presParOf" srcId="{82A4F1C6-9C4A-4A64-B17B-13C73691C1E5}" destId="{11222270-DA47-4F8A-94DA-3CA827629E9A}" srcOrd="1" destOrd="0" presId="urn:microsoft.com/office/officeart/2005/8/layout/hProcess4"/>
    <dgm:cxn modelId="{6E631B3C-E239-4BCB-ACD1-D84310E34FCB}" type="presParOf" srcId="{82A4F1C6-9C4A-4A64-B17B-13C73691C1E5}" destId="{17EC2E79-9B90-416D-9DCB-F8339E6A3AB3}" srcOrd="2" destOrd="0" presId="urn:microsoft.com/office/officeart/2005/8/layout/hProcess4"/>
    <dgm:cxn modelId="{27D471C6-9874-4B06-8769-D8FEA6C2009E}" type="presParOf" srcId="{17EC2E79-9B90-416D-9DCB-F8339E6A3AB3}" destId="{ECE2E265-4404-4589-AA81-4CB2D352F55B}" srcOrd="0" destOrd="0" presId="urn:microsoft.com/office/officeart/2005/8/layout/hProcess4"/>
    <dgm:cxn modelId="{97D14137-3D36-4719-9BAB-20A0C8062C88}" type="presParOf" srcId="{ECE2E265-4404-4589-AA81-4CB2D352F55B}" destId="{11A98715-F193-4D22-9C6A-5771BE49ADEE}" srcOrd="0" destOrd="0" presId="urn:microsoft.com/office/officeart/2005/8/layout/hProcess4"/>
    <dgm:cxn modelId="{E0A75E45-302E-48C8-9E3F-38E154107170}" type="presParOf" srcId="{ECE2E265-4404-4589-AA81-4CB2D352F55B}" destId="{6F4568CD-99A0-4A8C-81ED-E96DDAC54CC1}" srcOrd="1" destOrd="0" presId="urn:microsoft.com/office/officeart/2005/8/layout/hProcess4"/>
    <dgm:cxn modelId="{C178F378-AF4A-4A74-B424-A1C345F089DA}" type="presParOf" srcId="{ECE2E265-4404-4589-AA81-4CB2D352F55B}" destId="{C03F13B9-51D9-4079-99F5-8E8EA8187B5A}" srcOrd="2" destOrd="0" presId="urn:microsoft.com/office/officeart/2005/8/layout/hProcess4"/>
    <dgm:cxn modelId="{16068BA1-6734-421B-9393-55BF1F6E4A7E}" type="presParOf" srcId="{ECE2E265-4404-4589-AA81-4CB2D352F55B}" destId="{BDF8A554-F8A8-4570-B420-095DC02011FD}" srcOrd="3" destOrd="0" presId="urn:microsoft.com/office/officeart/2005/8/layout/hProcess4"/>
    <dgm:cxn modelId="{08F401B7-8144-4080-B73B-0F174F61875D}" type="presParOf" srcId="{ECE2E265-4404-4589-AA81-4CB2D352F55B}" destId="{C8AA47A1-38DA-4507-BC4C-A8FFFCABFB58}" srcOrd="4" destOrd="0" presId="urn:microsoft.com/office/officeart/2005/8/layout/hProcess4"/>
    <dgm:cxn modelId="{C84AB3CA-57B2-4FF3-997E-69804D185DDA}" type="presParOf" srcId="{17EC2E79-9B90-416D-9DCB-F8339E6A3AB3}" destId="{6EBDE552-3800-4688-B4A4-BF58C0344735}" srcOrd="1" destOrd="0" presId="urn:microsoft.com/office/officeart/2005/8/layout/hProcess4"/>
    <dgm:cxn modelId="{52099393-D898-44CB-822A-C37814C116B8}" type="presParOf" srcId="{17EC2E79-9B90-416D-9DCB-F8339E6A3AB3}" destId="{4F9C81A2-8B03-4FD2-8E52-D9F693BEDB04}" srcOrd="2" destOrd="0" presId="urn:microsoft.com/office/officeart/2005/8/layout/hProcess4"/>
    <dgm:cxn modelId="{3405B6DF-E447-4FE1-88BB-CB97F2B12C3D}" type="presParOf" srcId="{4F9C81A2-8B03-4FD2-8E52-D9F693BEDB04}" destId="{C59BFA97-7FF3-4901-909F-1AA7B72E333E}" srcOrd="0" destOrd="0" presId="urn:microsoft.com/office/officeart/2005/8/layout/hProcess4"/>
    <dgm:cxn modelId="{096E6C3C-7451-47FC-8E5B-93816FF0C8B2}" type="presParOf" srcId="{4F9C81A2-8B03-4FD2-8E52-D9F693BEDB04}" destId="{BFB6EDA6-BDB6-4635-9355-2E67156DFFC5}" srcOrd="1" destOrd="0" presId="urn:microsoft.com/office/officeart/2005/8/layout/hProcess4"/>
    <dgm:cxn modelId="{6CFBFC75-22EC-4F2E-8EDD-044447A3E56E}" type="presParOf" srcId="{4F9C81A2-8B03-4FD2-8E52-D9F693BEDB04}" destId="{9837F786-9C82-43DD-9C3E-CD169EB16235}" srcOrd="2" destOrd="0" presId="urn:microsoft.com/office/officeart/2005/8/layout/hProcess4"/>
    <dgm:cxn modelId="{D84191FD-7E47-40A9-9D95-B3E6E98AA979}" type="presParOf" srcId="{4F9C81A2-8B03-4FD2-8E52-D9F693BEDB04}" destId="{A7AF0298-F813-44CE-8478-E9934782284A}" srcOrd="3" destOrd="0" presId="urn:microsoft.com/office/officeart/2005/8/layout/hProcess4"/>
    <dgm:cxn modelId="{E183EAAC-63EB-4D7E-8FD4-0A8561F57FAD}" type="presParOf" srcId="{4F9C81A2-8B03-4FD2-8E52-D9F693BEDB04}" destId="{809861BD-3906-461C-BB07-182C96A23FC2}" srcOrd="4" destOrd="0" presId="urn:microsoft.com/office/officeart/2005/8/layout/hProcess4"/>
    <dgm:cxn modelId="{E91094AD-E8A2-496C-AC28-544144D64331}" type="presParOf" srcId="{17EC2E79-9B90-416D-9DCB-F8339E6A3AB3}" destId="{3BFB67D4-3C8C-4D9D-A229-7E835F0C8856}" srcOrd="3" destOrd="0" presId="urn:microsoft.com/office/officeart/2005/8/layout/hProcess4"/>
    <dgm:cxn modelId="{7ED36365-F163-4D9D-A6A0-1DD34D09778E}" type="presParOf" srcId="{17EC2E79-9B90-416D-9DCB-F8339E6A3AB3}" destId="{3A844CD6-C7A9-486C-A1FB-7E79EBD4D5D0}" srcOrd="4" destOrd="0" presId="urn:microsoft.com/office/officeart/2005/8/layout/hProcess4"/>
    <dgm:cxn modelId="{B20088E1-5409-4EDB-899C-30DDA0EC3DFA}" type="presParOf" srcId="{3A844CD6-C7A9-486C-A1FB-7E79EBD4D5D0}" destId="{C98B19E6-C684-40D2-BD61-F323859E1F84}" srcOrd="0" destOrd="0" presId="urn:microsoft.com/office/officeart/2005/8/layout/hProcess4"/>
    <dgm:cxn modelId="{DB854DCF-E30E-41F0-9E19-9757678DA523}" type="presParOf" srcId="{3A844CD6-C7A9-486C-A1FB-7E79EBD4D5D0}" destId="{948C7FEF-CC7C-4EA3-8FA0-E42771D86456}" srcOrd="1" destOrd="0" presId="urn:microsoft.com/office/officeart/2005/8/layout/hProcess4"/>
    <dgm:cxn modelId="{BDEF831D-0173-4A5C-AD31-3717536DA996}" type="presParOf" srcId="{3A844CD6-C7A9-486C-A1FB-7E79EBD4D5D0}" destId="{1311E4B0-33A7-4504-868E-C6EEECA5951A}" srcOrd="2" destOrd="0" presId="urn:microsoft.com/office/officeart/2005/8/layout/hProcess4"/>
    <dgm:cxn modelId="{FC420DA2-C07E-4256-B20B-B89CC0EA59D7}" type="presParOf" srcId="{3A844CD6-C7A9-486C-A1FB-7E79EBD4D5D0}" destId="{054EEAE0-8B34-4BAE-9906-DA3DFAA064A2}" srcOrd="3" destOrd="0" presId="urn:microsoft.com/office/officeart/2005/8/layout/hProcess4"/>
    <dgm:cxn modelId="{3605356F-026B-4630-B18C-B4D8A7D99E5B}" type="presParOf" srcId="{3A844CD6-C7A9-486C-A1FB-7E79EBD4D5D0}" destId="{9E3B1246-517F-4413-8151-D6E1F703E1B0}" srcOrd="4" destOrd="0" presId="urn:microsoft.com/office/officeart/2005/8/layout/hProcess4"/>
    <dgm:cxn modelId="{8EDE6E65-F698-43E0-B17C-37FF8EAE702C}" type="presParOf" srcId="{17EC2E79-9B90-416D-9DCB-F8339E6A3AB3}" destId="{4945E81B-4B1A-45B3-9949-8E259980CAC8}" srcOrd="5" destOrd="0" presId="urn:microsoft.com/office/officeart/2005/8/layout/hProcess4"/>
    <dgm:cxn modelId="{F5B871AC-4420-4B30-8CD1-06E83A0AEC4E}" type="presParOf" srcId="{17EC2E79-9B90-416D-9DCB-F8339E6A3AB3}" destId="{7F006186-BF4A-47F9-89C7-0B6485D1CD78}" srcOrd="6" destOrd="0" presId="urn:microsoft.com/office/officeart/2005/8/layout/hProcess4"/>
    <dgm:cxn modelId="{EF6970C4-24DF-4037-8221-5FC783EF4D09}" type="presParOf" srcId="{7F006186-BF4A-47F9-89C7-0B6485D1CD78}" destId="{E3C5E5C6-8E13-452F-8174-44C8759B920D}" srcOrd="0" destOrd="0" presId="urn:microsoft.com/office/officeart/2005/8/layout/hProcess4"/>
    <dgm:cxn modelId="{9A44736E-81BC-4B76-8047-D38A3FCF9196}" type="presParOf" srcId="{7F006186-BF4A-47F9-89C7-0B6485D1CD78}" destId="{3AB68AD0-0F59-47D8-95F3-FF8CE20144D2}" srcOrd="1" destOrd="0" presId="urn:microsoft.com/office/officeart/2005/8/layout/hProcess4"/>
    <dgm:cxn modelId="{88E00CDB-BE99-4611-97EB-FD968C3FD0CC}" type="presParOf" srcId="{7F006186-BF4A-47F9-89C7-0B6485D1CD78}" destId="{E12D2764-70F4-4EBA-BC17-6E47A82E3489}" srcOrd="2" destOrd="0" presId="urn:microsoft.com/office/officeart/2005/8/layout/hProcess4"/>
    <dgm:cxn modelId="{6D3AB9FD-7565-42E8-9276-19CC7D32D9BD}" type="presParOf" srcId="{7F006186-BF4A-47F9-89C7-0B6485D1CD78}" destId="{7EEFC88B-7232-42EE-9A67-A0CABB414D6F}" srcOrd="3" destOrd="0" presId="urn:microsoft.com/office/officeart/2005/8/layout/hProcess4"/>
    <dgm:cxn modelId="{11FBC5FA-A897-4025-9840-E01520FC2D54}" type="presParOf" srcId="{7F006186-BF4A-47F9-89C7-0B6485D1CD78}" destId="{FA78F4AD-6813-45F9-86FF-D5E198907E86}"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28DBF4-201F-4F27-A811-508A57234E4C}">
      <dsp:nvSpPr>
        <dsp:cNvPr id="0" name=""/>
        <dsp:cNvSpPr/>
      </dsp:nvSpPr>
      <dsp:spPr>
        <a:xfrm>
          <a:off x="0" y="565470"/>
          <a:ext cx="4319463" cy="478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4182D7-D0BC-4024-82B7-A0187377BC94}">
      <dsp:nvSpPr>
        <dsp:cNvPr id="0" name=""/>
        <dsp:cNvSpPr/>
      </dsp:nvSpPr>
      <dsp:spPr>
        <a:xfrm>
          <a:off x="215973" y="60869"/>
          <a:ext cx="3311140" cy="78504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286" tIns="0" rIns="114286" bIns="0" numCol="1" spcCol="1270" anchor="ctr" anchorCtr="0">
          <a:noAutofit/>
        </a:bodyPr>
        <a:lstStyle/>
        <a:p>
          <a:pPr lvl="0" algn="l" defTabSz="800100">
            <a:lnSpc>
              <a:spcPct val="90000"/>
            </a:lnSpc>
            <a:spcBef>
              <a:spcPct val="0"/>
            </a:spcBef>
            <a:spcAft>
              <a:spcPct val="35000"/>
            </a:spcAft>
          </a:pPr>
          <a:r>
            <a:rPr lang="id-ID" sz="1800" kern="1200" dirty="0" smtClean="0"/>
            <a:t>Menyediakan informasi akuntansi yang akurat dan tepat waktu</a:t>
          </a:r>
          <a:endParaRPr lang="id-ID" sz="1800" kern="1200" dirty="0"/>
        </a:p>
      </dsp:txBody>
      <dsp:txXfrm>
        <a:off x="254296" y="99192"/>
        <a:ext cx="3234494" cy="708395"/>
      </dsp:txXfrm>
    </dsp:sp>
    <dsp:sp modelId="{BAADC729-DC97-4B95-BDB8-4CA937CE0276}">
      <dsp:nvSpPr>
        <dsp:cNvPr id="0" name=""/>
        <dsp:cNvSpPr/>
      </dsp:nvSpPr>
      <dsp:spPr>
        <a:xfrm>
          <a:off x="0" y="1427310"/>
          <a:ext cx="4319463" cy="478800"/>
        </a:xfrm>
        <a:prstGeom prst="rect">
          <a:avLst/>
        </a:prstGeom>
        <a:solidFill>
          <a:schemeClr val="lt1">
            <a:alpha val="90000"/>
            <a:hueOff val="0"/>
            <a:satOff val="0"/>
            <a:lumOff val="0"/>
            <a:alphaOff val="0"/>
          </a:schemeClr>
        </a:solidFill>
        <a:ln w="25400" cap="flat" cmpd="sng" algn="ctr">
          <a:solidFill>
            <a:schemeClr val="accent3">
              <a:hueOff val="2812566"/>
              <a:satOff val="-4220"/>
              <a:lumOff val="-686"/>
              <a:alphaOff val="0"/>
            </a:schemeClr>
          </a:solidFill>
          <a:prstDash val="solid"/>
        </a:ln>
        <a:effectLst/>
      </dsp:spPr>
      <dsp:style>
        <a:lnRef idx="2">
          <a:scrgbClr r="0" g="0" b="0"/>
        </a:lnRef>
        <a:fillRef idx="1">
          <a:scrgbClr r="0" g="0" b="0"/>
        </a:fillRef>
        <a:effectRef idx="0">
          <a:scrgbClr r="0" g="0" b="0"/>
        </a:effectRef>
        <a:fontRef idx="minor"/>
      </dsp:style>
    </dsp:sp>
    <dsp:sp modelId="{53FBF923-E257-4931-BF49-342A2BB79FD1}">
      <dsp:nvSpPr>
        <dsp:cNvPr id="0" name=""/>
        <dsp:cNvSpPr/>
      </dsp:nvSpPr>
      <dsp:spPr>
        <a:xfrm>
          <a:off x="215973" y="1146870"/>
          <a:ext cx="3023624" cy="560880"/>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286" tIns="0" rIns="114286" bIns="0" numCol="1" spcCol="1270" anchor="ctr" anchorCtr="0">
          <a:noAutofit/>
        </a:bodyPr>
        <a:lstStyle/>
        <a:p>
          <a:pPr lvl="0" algn="l" defTabSz="800100">
            <a:lnSpc>
              <a:spcPct val="90000"/>
            </a:lnSpc>
            <a:spcBef>
              <a:spcPct val="0"/>
            </a:spcBef>
            <a:spcAft>
              <a:spcPct val="35000"/>
            </a:spcAft>
          </a:pPr>
          <a:r>
            <a:rPr lang="id-ID" sz="1800" kern="1200" dirty="0" smtClean="0"/>
            <a:t>Mencegah adanya keasalahan atau kekeliruan</a:t>
          </a:r>
          <a:endParaRPr lang="id-ID" sz="1800" kern="1200" dirty="0"/>
        </a:p>
      </dsp:txBody>
      <dsp:txXfrm>
        <a:off x="243353" y="1174250"/>
        <a:ext cx="2968864" cy="506120"/>
      </dsp:txXfrm>
    </dsp:sp>
    <dsp:sp modelId="{8B04F9CD-0D11-4E19-8CBB-D3F47E197907}">
      <dsp:nvSpPr>
        <dsp:cNvPr id="0" name=""/>
        <dsp:cNvSpPr/>
      </dsp:nvSpPr>
      <dsp:spPr>
        <a:xfrm>
          <a:off x="0" y="2289150"/>
          <a:ext cx="4319463" cy="4788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CA2D55D0-C27A-41AD-B88A-553AF0D790CB}">
      <dsp:nvSpPr>
        <dsp:cNvPr id="0" name=""/>
        <dsp:cNvSpPr/>
      </dsp:nvSpPr>
      <dsp:spPr>
        <a:xfrm>
          <a:off x="215973" y="2008710"/>
          <a:ext cx="3023624" cy="560880"/>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286" tIns="0" rIns="114286" bIns="0" numCol="1" spcCol="1270" anchor="ctr" anchorCtr="0">
          <a:noAutofit/>
        </a:bodyPr>
        <a:lstStyle/>
        <a:p>
          <a:pPr lvl="0" algn="l" defTabSz="800100">
            <a:lnSpc>
              <a:spcPct val="90000"/>
            </a:lnSpc>
            <a:spcBef>
              <a:spcPct val="0"/>
            </a:spcBef>
            <a:spcAft>
              <a:spcPct val="35000"/>
            </a:spcAft>
          </a:pPr>
          <a:r>
            <a:rPr lang="id-ID" sz="1800" kern="1200" dirty="0" smtClean="0"/>
            <a:t>Dapat meningkatkan efisiensi</a:t>
          </a:r>
          <a:endParaRPr lang="id-ID" sz="1800" kern="1200" dirty="0"/>
        </a:p>
      </dsp:txBody>
      <dsp:txXfrm>
        <a:off x="243353" y="2036090"/>
        <a:ext cx="2968864" cy="506120"/>
      </dsp:txXfrm>
    </dsp:sp>
    <dsp:sp modelId="{AFCE3555-D771-479A-BB4A-119756ECCE26}">
      <dsp:nvSpPr>
        <dsp:cNvPr id="0" name=""/>
        <dsp:cNvSpPr/>
      </dsp:nvSpPr>
      <dsp:spPr>
        <a:xfrm>
          <a:off x="0" y="3303303"/>
          <a:ext cx="4319463" cy="478800"/>
        </a:xfrm>
        <a:prstGeom prst="rect">
          <a:avLst/>
        </a:prstGeom>
        <a:solidFill>
          <a:schemeClr val="lt1">
            <a:alpha val="90000"/>
            <a:hueOff val="0"/>
            <a:satOff val="0"/>
            <a:lumOff val="0"/>
            <a:alphaOff val="0"/>
          </a:schemeClr>
        </a:solidFill>
        <a:ln w="25400" cap="flat" cmpd="sng" algn="ctr">
          <a:solidFill>
            <a:schemeClr val="accent3">
              <a:hueOff val="8437698"/>
              <a:satOff val="-12660"/>
              <a:lumOff val="-2059"/>
              <a:alphaOff val="0"/>
            </a:schemeClr>
          </a:solidFill>
          <a:prstDash val="solid"/>
        </a:ln>
        <a:effectLst/>
      </dsp:spPr>
      <dsp:style>
        <a:lnRef idx="2">
          <a:scrgbClr r="0" g="0" b="0"/>
        </a:lnRef>
        <a:fillRef idx="1">
          <a:scrgbClr r="0" g="0" b="0"/>
        </a:fillRef>
        <a:effectRef idx="0">
          <a:scrgbClr r="0" g="0" b="0"/>
        </a:effectRef>
        <a:fontRef idx="minor"/>
      </dsp:style>
    </dsp:sp>
    <dsp:sp modelId="{6D09C244-C3D2-40BC-BA10-E913A8B94DC0}">
      <dsp:nvSpPr>
        <dsp:cNvPr id="0" name=""/>
        <dsp:cNvSpPr/>
      </dsp:nvSpPr>
      <dsp:spPr>
        <a:xfrm>
          <a:off x="215973" y="2870550"/>
          <a:ext cx="3167125" cy="713192"/>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286" tIns="0" rIns="114286" bIns="0" numCol="1" spcCol="1270" anchor="ctr" anchorCtr="0">
          <a:noAutofit/>
        </a:bodyPr>
        <a:lstStyle/>
        <a:p>
          <a:pPr lvl="0" algn="l" defTabSz="800100">
            <a:lnSpc>
              <a:spcPct val="90000"/>
            </a:lnSpc>
            <a:spcBef>
              <a:spcPct val="0"/>
            </a:spcBef>
            <a:spcAft>
              <a:spcPct val="35000"/>
            </a:spcAft>
          </a:pPr>
          <a:r>
            <a:rPr lang="id-ID" sz="1800" kern="1200" dirty="0" smtClean="0"/>
            <a:t>Meningkatkan kemampuan dalam pengambilan keputusan</a:t>
          </a:r>
          <a:endParaRPr lang="id-ID" sz="1800" kern="1200" dirty="0"/>
        </a:p>
      </dsp:txBody>
      <dsp:txXfrm>
        <a:off x="250788" y="2905365"/>
        <a:ext cx="3097495" cy="643562"/>
      </dsp:txXfrm>
    </dsp:sp>
    <dsp:sp modelId="{F0442687-4749-4162-B877-50BA38831CA4}">
      <dsp:nvSpPr>
        <dsp:cNvPr id="0" name=""/>
        <dsp:cNvSpPr/>
      </dsp:nvSpPr>
      <dsp:spPr>
        <a:xfrm>
          <a:off x="0" y="4356874"/>
          <a:ext cx="4319463" cy="478800"/>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 modelId="{945E29E1-B9BE-4CF9-92EE-DDC56E20E447}">
      <dsp:nvSpPr>
        <dsp:cNvPr id="0" name=""/>
        <dsp:cNvSpPr/>
      </dsp:nvSpPr>
      <dsp:spPr>
        <a:xfrm>
          <a:off x="215973" y="3884703"/>
          <a:ext cx="3311140" cy="752611"/>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286" tIns="0" rIns="114286" bIns="0" numCol="1" spcCol="1270" anchor="ctr" anchorCtr="0">
          <a:noAutofit/>
        </a:bodyPr>
        <a:lstStyle/>
        <a:p>
          <a:pPr lvl="0" algn="l" defTabSz="800100">
            <a:lnSpc>
              <a:spcPct val="90000"/>
            </a:lnSpc>
            <a:spcBef>
              <a:spcPct val="0"/>
            </a:spcBef>
            <a:spcAft>
              <a:spcPct val="35000"/>
            </a:spcAft>
          </a:pPr>
          <a:r>
            <a:rPr lang="id-ID" sz="1800" kern="1200" dirty="0" smtClean="0"/>
            <a:t>Meningkatkan kualitas dan mengurnagi biaya produk dan jasa yang dihasilkan</a:t>
          </a:r>
          <a:endParaRPr lang="id-ID" sz="1800" kern="1200" dirty="0"/>
        </a:p>
      </dsp:txBody>
      <dsp:txXfrm>
        <a:off x="252712" y="3921442"/>
        <a:ext cx="3237662" cy="6791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DAC2B-90A4-4805-9221-3A13BEB5E6A8}">
      <dsp:nvSpPr>
        <dsp:cNvPr id="0" name=""/>
        <dsp:cNvSpPr/>
      </dsp:nvSpPr>
      <dsp:spPr>
        <a:xfrm>
          <a:off x="1214610" y="12713"/>
          <a:ext cx="2101983" cy="2102302"/>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9A07C7-435B-4E59-8958-C8EB48C1BD14}">
      <dsp:nvSpPr>
        <dsp:cNvPr id="0" name=""/>
        <dsp:cNvSpPr/>
      </dsp:nvSpPr>
      <dsp:spPr>
        <a:xfrm>
          <a:off x="1679218" y="771708"/>
          <a:ext cx="1168031" cy="583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kern="1200" dirty="0" smtClean="0"/>
            <a:t>Perangkat keras</a:t>
          </a:r>
          <a:endParaRPr lang="id-ID" sz="1900" kern="1200" dirty="0"/>
        </a:p>
      </dsp:txBody>
      <dsp:txXfrm>
        <a:off x="1679218" y="771708"/>
        <a:ext cx="1168031" cy="583875"/>
      </dsp:txXfrm>
    </dsp:sp>
    <dsp:sp modelId="{97366305-3C18-43AE-BD79-5ED31DE65C9B}">
      <dsp:nvSpPr>
        <dsp:cNvPr id="0" name=""/>
        <dsp:cNvSpPr/>
      </dsp:nvSpPr>
      <dsp:spPr>
        <a:xfrm>
          <a:off x="630792" y="1220642"/>
          <a:ext cx="2101983" cy="2102302"/>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C2AF09-F322-49D7-82FB-BD8C41E972F7}">
      <dsp:nvSpPr>
        <dsp:cNvPr id="0" name=""/>
        <dsp:cNvSpPr/>
      </dsp:nvSpPr>
      <dsp:spPr>
        <a:xfrm>
          <a:off x="1097768" y="1986625"/>
          <a:ext cx="1168031" cy="583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kern="1200" dirty="0" smtClean="0"/>
            <a:t>Perangkat lunak</a:t>
          </a:r>
          <a:endParaRPr lang="id-ID" sz="1900" kern="1200" dirty="0"/>
        </a:p>
      </dsp:txBody>
      <dsp:txXfrm>
        <a:off x="1097768" y="1986625"/>
        <a:ext cx="1168031" cy="583875"/>
      </dsp:txXfrm>
    </dsp:sp>
    <dsp:sp modelId="{D44FC8B2-BFBA-4C72-AC59-D20A74EB1914}">
      <dsp:nvSpPr>
        <dsp:cNvPr id="0" name=""/>
        <dsp:cNvSpPr/>
      </dsp:nvSpPr>
      <dsp:spPr>
        <a:xfrm>
          <a:off x="1364216" y="2573121"/>
          <a:ext cx="1805929" cy="1806652"/>
        </a:xfrm>
        <a:prstGeom prst="blockArc">
          <a:avLst>
            <a:gd name="adj1" fmla="val 13500000"/>
            <a:gd name="adj2" fmla="val 10800000"/>
            <a:gd name="adj3" fmla="val 1274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6FC91B-5B75-4EEB-A7F0-651DB21D2CCA}">
      <dsp:nvSpPr>
        <dsp:cNvPr id="0" name=""/>
        <dsp:cNvSpPr/>
      </dsp:nvSpPr>
      <dsp:spPr>
        <a:xfrm>
          <a:off x="1681981" y="3203288"/>
          <a:ext cx="1168031" cy="583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kern="1200" dirty="0" smtClean="0"/>
            <a:t>Brainware (Pengguna)</a:t>
          </a:r>
          <a:endParaRPr lang="id-ID" sz="1900" kern="1200" dirty="0"/>
        </a:p>
      </dsp:txBody>
      <dsp:txXfrm>
        <a:off x="1681981" y="3203288"/>
        <a:ext cx="1168031" cy="5838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54B2DD-9751-495E-A74F-E69BE226A2E6}">
      <dsp:nvSpPr>
        <dsp:cNvPr id="0" name=""/>
        <dsp:cNvSpPr/>
      </dsp:nvSpPr>
      <dsp:spPr>
        <a:xfrm>
          <a:off x="2232246" y="1296151"/>
          <a:ext cx="1666396" cy="1441500"/>
        </a:xfrm>
        <a:prstGeom prst="hexagon">
          <a:avLst>
            <a:gd name="adj" fmla="val 28570"/>
            <a:gd name="vf" fmla="val 1154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b="1" kern="1200" dirty="0" smtClean="0"/>
            <a:t>Akurasi </a:t>
          </a:r>
          <a:endParaRPr lang="id-ID" sz="1600" b="1" kern="1200" dirty="0"/>
        </a:p>
      </dsp:txBody>
      <dsp:txXfrm>
        <a:off x="2508391" y="1535028"/>
        <a:ext cx="1114106" cy="963746"/>
      </dsp:txXfrm>
    </dsp:sp>
    <dsp:sp modelId="{CC704C51-F34F-4AA5-9BD6-2483BFC571BA}">
      <dsp:nvSpPr>
        <dsp:cNvPr id="0" name=""/>
        <dsp:cNvSpPr/>
      </dsp:nvSpPr>
      <dsp:spPr>
        <a:xfrm>
          <a:off x="3260816" y="583152"/>
          <a:ext cx="628726" cy="541731"/>
        </a:xfrm>
        <a:prstGeom prst="hexagon">
          <a:avLst>
            <a:gd name="adj" fmla="val 28900"/>
            <a:gd name="vf" fmla="val 115470"/>
          </a:avLst>
        </a:prstGeom>
        <a:gradFill rotWithShape="0">
          <a:gsLst>
            <a:gs pos="0">
              <a:schemeClr val="accent3">
                <a:tint val="40000"/>
                <a:hueOff val="0"/>
                <a:satOff val="0"/>
                <a:lumOff val="0"/>
                <a:alphaOff val="0"/>
                <a:shade val="51000"/>
                <a:satMod val="130000"/>
              </a:schemeClr>
            </a:gs>
            <a:gs pos="80000">
              <a:schemeClr val="accent3">
                <a:tint val="40000"/>
                <a:hueOff val="0"/>
                <a:satOff val="0"/>
                <a:lumOff val="0"/>
                <a:alphaOff val="0"/>
                <a:shade val="93000"/>
                <a:satMod val="130000"/>
              </a:schemeClr>
            </a:gs>
            <a:gs pos="100000">
              <a:schemeClr val="accent3">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BD275CF2-ED13-4AC6-B119-B637446F386F}">
      <dsp:nvSpPr>
        <dsp:cNvPr id="0" name=""/>
        <dsp:cNvSpPr/>
      </dsp:nvSpPr>
      <dsp:spPr>
        <a:xfrm>
          <a:off x="2218833" y="-110239"/>
          <a:ext cx="1669596" cy="1325418"/>
        </a:xfrm>
        <a:prstGeom prst="hexagon">
          <a:avLst>
            <a:gd name="adj" fmla="val 28570"/>
            <a:gd name="vf" fmla="val 1154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b="1" kern="1200" dirty="0" smtClean="0"/>
            <a:t>Otomatisasi </a:t>
          </a:r>
          <a:endParaRPr lang="id-ID" sz="1600" b="1" kern="1200" dirty="0"/>
        </a:p>
      </dsp:txBody>
      <dsp:txXfrm>
        <a:off x="2484190" y="100416"/>
        <a:ext cx="1138882" cy="904108"/>
      </dsp:txXfrm>
    </dsp:sp>
    <dsp:sp modelId="{A1194AA3-1582-4E88-B9DD-21B67442375E}">
      <dsp:nvSpPr>
        <dsp:cNvPr id="0" name=""/>
        <dsp:cNvSpPr/>
      </dsp:nvSpPr>
      <dsp:spPr>
        <a:xfrm>
          <a:off x="3994589" y="1595901"/>
          <a:ext cx="628726" cy="541731"/>
        </a:xfrm>
        <a:prstGeom prst="hexagon">
          <a:avLst>
            <a:gd name="adj" fmla="val 28900"/>
            <a:gd name="vf" fmla="val 115470"/>
          </a:avLst>
        </a:prstGeom>
        <a:gradFill rotWithShape="0">
          <a:gsLst>
            <a:gs pos="0">
              <a:schemeClr val="accent3">
                <a:tint val="40000"/>
                <a:hueOff val="0"/>
                <a:satOff val="0"/>
                <a:lumOff val="0"/>
                <a:alphaOff val="0"/>
                <a:shade val="51000"/>
                <a:satMod val="130000"/>
              </a:schemeClr>
            </a:gs>
            <a:gs pos="80000">
              <a:schemeClr val="accent3">
                <a:tint val="40000"/>
                <a:hueOff val="0"/>
                <a:satOff val="0"/>
                <a:lumOff val="0"/>
                <a:alphaOff val="0"/>
                <a:shade val="93000"/>
                <a:satMod val="130000"/>
              </a:schemeClr>
            </a:gs>
            <a:gs pos="100000">
              <a:schemeClr val="accent3">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8C043CA2-9682-4BF3-870B-C2BB07802F64}">
      <dsp:nvSpPr>
        <dsp:cNvPr id="0" name=""/>
        <dsp:cNvSpPr/>
      </dsp:nvSpPr>
      <dsp:spPr>
        <a:xfrm>
          <a:off x="3623245" y="688409"/>
          <a:ext cx="1365600" cy="1181404"/>
        </a:xfrm>
        <a:prstGeom prst="hexagon">
          <a:avLst>
            <a:gd name="adj" fmla="val 28570"/>
            <a:gd name="vf" fmla="val 115470"/>
          </a:avLst>
        </a:prstGeom>
        <a:gradFill rotWithShape="0">
          <a:gsLst>
            <a:gs pos="0">
              <a:schemeClr val="accent3">
                <a:hueOff val="2250053"/>
                <a:satOff val="-3376"/>
                <a:lumOff val="-549"/>
                <a:alphaOff val="0"/>
                <a:shade val="51000"/>
                <a:satMod val="130000"/>
              </a:schemeClr>
            </a:gs>
            <a:gs pos="80000">
              <a:schemeClr val="accent3">
                <a:hueOff val="2250053"/>
                <a:satOff val="-3376"/>
                <a:lumOff val="-549"/>
                <a:alphaOff val="0"/>
                <a:shade val="93000"/>
                <a:satMod val="130000"/>
              </a:schemeClr>
            </a:gs>
            <a:gs pos="100000">
              <a:schemeClr val="accent3">
                <a:hueOff val="2250053"/>
                <a:satOff val="-3376"/>
                <a:lumOff val="-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b="1" kern="1200" dirty="0" smtClean="0"/>
            <a:t>Akses data </a:t>
          </a:r>
          <a:endParaRPr lang="id-ID" sz="1600" b="1" kern="1200" dirty="0"/>
        </a:p>
      </dsp:txBody>
      <dsp:txXfrm>
        <a:off x="3849554" y="884193"/>
        <a:ext cx="912982" cy="789836"/>
      </dsp:txXfrm>
    </dsp:sp>
    <dsp:sp modelId="{A89EA225-E2C8-4E11-8BC1-72A4DD518A6A}">
      <dsp:nvSpPr>
        <dsp:cNvPr id="0" name=""/>
        <dsp:cNvSpPr/>
      </dsp:nvSpPr>
      <dsp:spPr>
        <a:xfrm>
          <a:off x="3484863" y="2739104"/>
          <a:ext cx="628726" cy="541731"/>
        </a:xfrm>
        <a:prstGeom prst="hexagon">
          <a:avLst>
            <a:gd name="adj" fmla="val 28900"/>
            <a:gd name="vf" fmla="val 115470"/>
          </a:avLst>
        </a:prstGeom>
        <a:gradFill rotWithShape="0">
          <a:gsLst>
            <a:gs pos="0">
              <a:schemeClr val="accent3">
                <a:tint val="40000"/>
                <a:hueOff val="0"/>
                <a:satOff val="0"/>
                <a:lumOff val="0"/>
                <a:alphaOff val="0"/>
                <a:shade val="51000"/>
                <a:satMod val="130000"/>
              </a:schemeClr>
            </a:gs>
            <a:gs pos="80000">
              <a:schemeClr val="accent3">
                <a:tint val="40000"/>
                <a:hueOff val="0"/>
                <a:satOff val="0"/>
                <a:lumOff val="0"/>
                <a:alphaOff val="0"/>
                <a:shade val="93000"/>
                <a:satMod val="130000"/>
              </a:schemeClr>
            </a:gs>
            <a:gs pos="100000">
              <a:schemeClr val="accent3">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EB60AB9F-794A-4160-8D23-BD3F507C19D5}">
      <dsp:nvSpPr>
        <dsp:cNvPr id="0" name=""/>
        <dsp:cNvSpPr/>
      </dsp:nvSpPr>
      <dsp:spPr>
        <a:xfrm>
          <a:off x="3476047" y="1997064"/>
          <a:ext cx="1659996" cy="1421088"/>
        </a:xfrm>
        <a:prstGeom prst="hexagon">
          <a:avLst>
            <a:gd name="adj" fmla="val 28570"/>
            <a:gd name="vf" fmla="val 115470"/>
          </a:avLst>
        </a:prstGeom>
        <a:gradFill rotWithShape="0">
          <a:gsLst>
            <a:gs pos="0">
              <a:schemeClr val="accent3">
                <a:hueOff val="4500106"/>
                <a:satOff val="-6752"/>
                <a:lumOff val="-1098"/>
                <a:alphaOff val="0"/>
                <a:shade val="51000"/>
                <a:satMod val="130000"/>
              </a:schemeClr>
            </a:gs>
            <a:gs pos="80000">
              <a:schemeClr val="accent3">
                <a:hueOff val="4500106"/>
                <a:satOff val="-6752"/>
                <a:lumOff val="-1098"/>
                <a:alphaOff val="0"/>
                <a:shade val="93000"/>
                <a:satMod val="130000"/>
              </a:schemeClr>
            </a:gs>
            <a:gs pos="100000">
              <a:schemeClr val="accent3">
                <a:hueOff val="4500106"/>
                <a:satOff val="-6752"/>
                <a:lumOff val="-109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b="1" kern="1200" dirty="0" smtClean="0"/>
            <a:t>Keandalan </a:t>
          </a:r>
          <a:endParaRPr lang="id-ID" sz="1600" b="1" kern="1200" dirty="0"/>
        </a:p>
      </dsp:txBody>
      <dsp:txXfrm>
        <a:off x="3749715" y="2231345"/>
        <a:ext cx="1112660" cy="952526"/>
      </dsp:txXfrm>
    </dsp:sp>
    <dsp:sp modelId="{8E62B598-ECBD-44F1-BC00-32899BEB7EE2}">
      <dsp:nvSpPr>
        <dsp:cNvPr id="0" name=""/>
        <dsp:cNvSpPr/>
      </dsp:nvSpPr>
      <dsp:spPr>
        <a:xfrm>
          <a:off x="2220433" y="2857773"/>
          <a:ext cx="628726" cy="541731"/>
        </a:xfrm>
        <a:prstGeom prst="hexagon">
          <a:avLst>
            <a:gd name="adj" fmla="val 28900"/>
            <a:gd name="vf" fmla="val 115470"/>
          </a:avLst>
        </a:prstGeom>
        <a:gradFill rotWithShape="0">
          <a:gsLst>
            <a:gs pos="0">
              <a:schemeClr val="accent3">
                <a:tint val="40000"/>
                <a:hueOff val="0"/>
                <a:satOff val="0"/>
                <a:lumOff val="0"/>
                <a:alphaOff val="0"/>
                <a:shade val="51000"/>
                <a:satMod val="130000"/>
              </a:schemeClr>
            </a:gs>
            <a:gs pos="80000">
              <a:schemeClr val="accent3">
                <a:tint val="40000"/>
                <a:hueOff val="0"/>
                <a:satOff val="0"/>
                <a:lumOff val="0"/>
                <a:alphaOff val="0"/>
                <a:shade val="93000"/>
                <a:satMod val="130000"/>
              </a:schemeClr>
            </a:gs>
            <a:gs pos="100000">
              <a:schemeClr val="accent3">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D4635BDD-EEBD-434E-A536-BDB8192CBC85}">
      <dsp:nvSpPr>
        <dsp:cNvPr id="0" name=""/>
        <dsp:cNvSpPr/>
      </dsp:nvSpPr>
      <dsp:spPr>
        <a:xfrm>
          <a:off x="2218833" y="2695888"/>
          <a:ext cx="1669596" cy="1478350"/>
        </a:xfrm>
        <a:prstGeom prst="hexagon">
          <a:avLst>
            <a:gd name="adj" fmla="val 28570"/>
            <a:gd name="vf" fmla="val 115470"/>
          </a:avLst>
        </a:prstGeom>
        <a:gradFill rotWithShape="0">
          <a:gsLst>
            <a:gs pos="0">
              <a:schemeClr val="accent3">
                <a:hueOff val="6750158"/>
                <a:satOff val="-10128"/>
                <a:lumOff val="-1647"/>
                <a:alphaOff val="0"/>
                <a:shade val="51000"/>
                <a:satMod val="130000"/>
              </a:schemeClr>
            </a:gs>
            <a:gs pos="80000">
              <a:schemeClr val="accent3">
                <a:hueOff val="6750158"/>
                <a:satOff val="-10128"/>
                <a:lumOff val="-1647"/>
                <a:alphaOff val="0"/>
                <a:shade val="93000"/>
                <a:satMod val="130000"/>
              </a:schemeClr>
            </a:gs>
            <a:gs pos="100000">
              <a:schemeClr val="accent3">
                <a:hueOff val="6750158"/>
                <a:satOff val="-10128"/>
                <a:lumOff val="-164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b="1" kern="1200" dirty="0" smtClean="0"/>
            <a:t>Memiliki skala perhitungan </a:t>
          </a:r>
          <a:endParaRPr lang="id-ID" sz="1600" b="1" kern="1200" dirty="0"/>
        </a:p>
      </dsp:txBody>
      <dsp:txXfrm>
        <a:off x="2499582" y="2944478"/>
        <a:ext cx="1108098" cy="981170"/>
      </dsp:txXfrm>
    </dsp:sp>
    <dsp:sp modelId="{C1584E40-8624-4D03-98AC-1DE228246CC8}">
      <dsp:nvSpPr>
        <dsp:cNvPr id="0" name=""/>
        <dsp:cNvSpPr/>
      </dsp:nvSpPr>
      <dsp:spPr>
        <a:xfrm>
          <a:off x="1474643" y="1845430"/>
          <a:ext cx="628726" cy="541731"/>
        </a:xfrm>
        <a:prstGeom prst="hexagon">
          <a:avLst>
            <a:gd name="adj" fmla="val 28900"/>
            <a:gd name="vf" fmla="val 115470"/>
          </a:avLst>
        </a:prstGeom>
        <a:gradFill rotWithShape="0">
          <a:gsLst>
            <a:gs pos="0">
              <a:schemeClr val="accent3">
                <a:tint val="40000"/>
                <a:hueOff val="0"/>
                <a:satOff val="0"/>
                <a:lumOff val="0"/>
                <a:alphaOff val="0"/>
                <a:shade val="51000"/>
                <a:satMod val="130000"/>
              </a:schemeClr>
            </a:gs>
            <a:gs pos="80000">
              <a:schemeClr val="accent3">
                <a:tint val="40000"/>
                <a:hueOff val="0"/>
                <a:satOff val="0"/>
                <a:lumOff val="0"/>
                <a:alphaOff val="0"/>
                <a:shade val="93000"/>
                <a:satMod val="130000"/>
              </a:schemeClr>
            </a:gs>
            <a:gs pos="100000">
              <a:schemeClr val="accent3">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280D50F7-E7D8-4FAE-9873-1FCD6BCD66C3}">
      <dsp:nvSpPr>
        <dsp:cNvPr id="0" name=""/>
        <dsp:cNvSpPr/>
      </dsp:nvSpPr>
      <dsp:spPr>
        <a:xfrm>
          <a:off x="959955" y="1998692"/>
          <a:ext cx="1670894" cy="1419457"/>
        </a:xfrm>
        <a:prstGeom prst="hexagon">
          <a:avLst>
            <a:gd name="adj" fmla="val 28570"/>
            <a:gd name="vf" fmla="val 115470"/>
          </a:avLst>
        </a:prstGeom>
        <a:gradFill rotWithShape="0">
          <a:gsLst>
            <a:gs pos="0">
              <a:schemeClr val="accent3">
                <a:hueOff val="9000211"/>
                <a:satOff val="-13504"/>
                <a:lumOff val="-2196"/>
                <a:alphaOff val="0"/>
                <a:shade val="51000"/>
                <a:satMod val="130000"/>
              </a:schemeClr>
            </a:gs>
            <a:gs pos="80000">
              <a:schemeClr val="accent3">
                <a:hueOff val="9000211"/>
                <a:satOff val="-13504"/>
                <a:lumOff val="-2196"/>
                <a:alphaOff val="0"/>
                <a:shade val="93000"/>
                <a:satMod val="130000"/>
              </a:schemeClr>
            </a:gs>
            <a:gs pos="100000">
              <a:schemeClr val="accent3">
                <a:hueOff val="9000211"/>
                <a:satOff val="-13504"/>
                <a:lumOff val="-219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b="1" kern="1200" dirty="0" smtClean="0"/>
            <a:t>Kecepatan dan visual</a:t>
          </a:r>
          <a:endParaRPr lang="id-ID" sz="1600" b="1" kern="1200" dirty="0"/>
        </a:p>
      </dsp:txBody>
      <dsp:txXfrm>
        <a:off x="1234376" y="2231818"/>
        <a:ext cx="1122052" cy="953205"/>
      </dsp:txXfrm>
    </dsp:sp>
    <dsp:sp modelId="{7D0518B1-5F44-4865-B639-0D834417BF00}">
      <dsp:nvSpPr>
        <dsp:cNvPr id="0" name=""/>
        <dsp:cNvSpPr/>
      </dsp:nvSpPr>
      <dsp:spPr>
        <a:xfrm>
          <a:off x="1010838" y="648991"/>
          <a:ext cx="1569129" cy="1256991"/>
        </a:xfrm>
        <a:prstGeom prst="hexagon">
          <a:avLst>
            <a:gd name="adj" fmla="val 28570"/>
            <a:gd name="vf" fmla="val 11547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b="1" kern="1200" dirty="0" smtClean="0"/>
            <a:t>Keamanan dan hemat biaya</a:t>
          </a:r>
          <a:endParaRPr lang="id-ID" sz="1600" b="1" kern="1200" dirty="0"/>
        </a:p>
      </dsp:txBody>
      <dsp:txXfrm>
        <a:off x="1261306" y="849635"/>
        <a:ext cx="1068193" cy="8557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4568CD-99A0-4A8C-81ED-E96DDAC54CC1}">
      <dsp:nvSpPr>
        <dsp:cNvPr id="0" name=""/>
        <dsp:cNvSpPr/>
      </dsp:nvSpPr>
      <dsp:spPr>
        <a:xfrm>
          <a:off x="5864" y="1235880"/>
          <a:ext cx="2025723" cy="1490335"/>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id-ID" sz="1800" kern="1200" dirty="0" smtClean="0"/>
            <a:t>Program desa</a:t>
          </a:r>
          <a:endParaRPr lang="id-ID" sz="1800" kern="1200" dirty="0"/>
        </a:p>
        <a:p>
          <a:pPr marL="171450" lvl="1" indent="-171450" algn="l" defTabSz="800100">
            <a:lnSpc>
              <a:spcPct val="90000"/>
            </a:lnSpc>
            <a:spcBef>
              <a:spcPct val="0"/>
            </a:spcBef>
            <a:spcAft>
              <a:spcPct val="15000"/>
            </a:spcAft>
            <a:buChar char="••"/>
          </a:pPr>
          <a:r>
            <a:rPr lang="id-ID" sz="1800" kern="1200" dirty="0" smtClean="0"/>
            <a:t>Menentukan pioritas kebutuhan</a:t>
          </a:r>
          <a:endParaRPr lang="id-ID" sz="1800" kern="1200" dirty="0"/>
        </a:p>
      </dsp:txBody>
      <dsp:txXfrm>
        <a:off x="40161" y="1270177"/>
        <a:ext cx="1957129" cy="1102383"/>
      </dsp:txXfrm>
    </dsp:sp>
    <dsp:sp modelId="{6EBDE552-3800-4688-B4A4-BF58C0344735}">
      <dsp:nvSpPr>
        <dsp:cNvPr id="0" name=""/>
        <dsp:cNvSpPr/>
      </dsp:nvSpPr>
      <dsp:spPr>
        <a:xfrm>
          <a:off x="1029455" y="1338619"/>
          <a:ext cx="2192655" cy="2192655"/>
        </a:xfrm>
        <a:prstGeom prst="leftCircularArrow">
          <a:avLst>
            <a:gd name="adj1" fmla="val 2706"/>
            <a:gd name="adj2" fmla="val 329463"/>
            <a:gd name="adj3" fmla="val 1937997"/>
            <a:gd name="adj4" fmla="val 8857512"/>
            <a:gd name="adj5" fmla="val 3156"/>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DF8A554-F8A8-4570-B420-095DC02011FD}">
      <dsp:nvSpPr>
        <dsp:cNvPr id="0" name=""/>
        <dsp:cNvSpPr/>
      </dsp:nvSpPr>
      <dsp:spPr>
        <a:xfrm>
          <a:off x="576061" y="2448269"/>
          <a:ext cx="1356161" cy="53930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d-ID" sz="1800" kern="1200" dirty="0" smtClean="0"/>
            <a:t>Perencanaan </a:t>
          </a:r>
          <a:endParaRPr lang="id-ID" sz="1800" kern="1200" dirty="0"/>
        </a:p>
      </dsp:txBody>
      <dsp:txXfrm>
        <a:off x="591857" y="2464065"/>
        <a:ext cx="1324569" cy="507708"/>
      </dsp:txXfrm>
    </dsp:sp>
    <dsp:sp modelId="{BFB6EDA6-BDB6-4635-9355-2E67156DFFC5}">
      <dsp:nvSpPr>
        <dsp:cNvPr id="0" name=""/>
        <dsp:cNvSpPr/>
      </dsp:nvSpPr>
      <dsp:spPr>
        <a:xfrm>
          <a:off x="2314078" y="1182128"/>
          <a:ext cx="2126799" cy="163356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1560506"/>
              <a:satOff val="-1946"/>
              <a:lumOff val="4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id-ID" sz="1800" kern="1200" dirty="0" smtClean="0"/>
            <a:t>Besaran dana</a:t>
          </a:r>
          <a:endParaRPr lang="id-ID" sz="1800" kern="1200" dirty="0"/>
        </a:p>
        <a:p>
          <a:pPr marL="171450" lvl="1" indent="-171450" algn="l" defTabSz="800100">
            <a:lnSpc>
              <a:spcPct val="90000"/>
            </a:lnSpc>
            <a:spcBef>
              <a:spcPct val="0"/>
            </a:spcBef>
            <a:spcAft>
              <a:spcPct val="15000"/>
            </a:spcAft>
            <a:buChar char="••"/>
          </a:pPr>
          <a:r>
            <a:rPr lang="id-ID" sz="1800" kern="1200" dirty="0" smtClean="0"/>
            <a:t>Mengidentifikasi sumber – sumber pendapatan</a:t>
          </a:r>
          <a:endParaRPr lang="id-ID" sz="1800" kern="1200" dirty="0"/>
        </a:p>
      </dsp:txBody>
      <dsp:txXfrm>
        <a:off x="2351671" y="1569770"/>
        <a:ext cx="2051613" cy="1208327"/>
      </dsp:txXfrm>
    </dsp:sp>
    <dsp:sp modelId="{3BFB67D4-3C8C-4D9D-A229-7E835F0C8856}">
      <dsp:nvSpPr>
        <dsp:cNvPr id="0" name=""/>
        <dsp:cNvSpPr/>
      </dsp:nvSpPr>
      <dsp:spPr>
        <a:xfrm>
          <a:off x="3421430" y="434801"/>
          <a:ext cx="2352162" cy="2352162"/>
        </a:xfrm>
        <a:prstGeom prst="circularArrow">
          <a:avLst>
            <a:gd name="adj1" fmla="val 2522"/>
            <a:gd name="adj2" fmla="val 305814"/>
            <a:gd name="adj3" fmla="val 19525193"/>
            <a:gd name="adj4" fmla="val 12582029"/>
            <a:gd name="adj5" fmla="val 2942"/>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7AF0298-F813-44CE-8478-E9934782284A}">
      <dsp:nvSpPr>
        <dsp:cNvPr id="0" name=""/>
        <dsp:cNvSpPr/>
      </dsp:nvSpPr>
      <dsp:spPr>
        <a:xfrm>
          <a:off x="2836851" y="1060016"/>
          <a:ext cx="1589814" cy="619419"/>
        </a:xfrm>
        <a:prstGeom prst="roundRect">
          <a:avLst>
            <a:gd name="adj" fmla="val 10000"/>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d-ID" sz="1800" kern="1200" dirty="0" smtClean="0"/>
            <a:t>Penganggaran </a:t>
          </a:r>
          <a:endParaRPr lang="id-ID" sz="1800" kern="1200" dirty="0"/>
        </a:p>
      </dsp:txBody>
      <dsp:txXfrm>
        <a:off x="2854993" y="1078158"/>
        <a:ext cx="1553530" cy="583135"/>
      </dsp:txXfrm>
    </dsp:sp>
    <dsp:sp modelId="{948C7FEF-CC7C-4EA3-8FA0-E42771D86456}">
      <dsp:nvSpPr>
        <dsp:cNvPr id="0" name=""/>
        <dsp:cNvSpPr/>
      </dsp:nvSpPr>
      <dsp:spPr>
        <a:xfrm>
          <a:off x="4723369" y="111782"/>
          <a:ext cx="2006041" cy="3736874"/>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3121013"/>
              <a:satOff val="-3893"/>
              <a:lumOff val="91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id-ID" sz="1800" kern="1200" dirty="0" smtClean="0"/>
            <a:t>Pemerintah desa bertanggungjawab atas program kegiatan</a:t>
          </a:r>
          <a:endParaRPr lang="id-ID" sz="1800" kern="1200" dirty="0"/>
        </a:p>
        <a:p>
          <a:pPr marL="171450" lvl="1" indent="-171450" algn="l" defTabSz="800100">
            <a:lnSpc>
              <a:spcPct val="90000"/>
            </a:lnSpc>
            <a:spcBef>
              <a:spcPct val="0"/>
            </a:spcBef>
            <a:spcAft>
              <a:spcPct val="15000"/>
            </a:spcAft>
            <a:buChar char="••"/>
          </a:pPr>
          <a:r>
            <a:rPr lang="id-ID" sz="1800" kern="1200" dirty="0" smtClean="0"/>
            <a:t>Menyarakat ikut partisipasi mengawasi pelaksanaan kegiatan</a:t>
          </a:r>
          <a:endParaRPr lang="id-ID" sz="1800" kern="1200" dirty="0"/>
        </a:p>
      </dsp:txBody>
      <dsp:txXfrm>
        <a:off x="4782124" y="170537"/>
        <a:ext cx="1888531" cy="2818605"/>
      </dsp:txXfrm>
    </dsp:sp>
    <dsp:sp modelId="{4945E81B-4B1A-45B3-9949-8E259980CAC8}">
      <dsp:nvSpPr>
        <dsp:cNvPr id="0" name=""/>
        <dsp:cNvSpPr/>
      </dsp:nvSpPr>
      <dsp:spPr>
        <a:xfrm>
          <a:off x="5752055" y="1515280"/>
          <a:ext cx="1952954" cy="1952954"/>
        </a:xfrm>
        <a:prstGeom prst="leftCircularArrow">
          <a:avLst>
            <a:gd name="adj1" fmla="val 3038"/>
            <a:gd name="adj2" fmla="val 372790"/>
            <a:gd name="adj3" fmla="val 986796"/>
            <a:gd name="adj4" fmla="val 7862984"/>
            <a:gd name="adj5" fmla="val 3544"/>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54EEAE0-8B34-4BAE-9906-DA3DFAA064A2}">
      <dsp:nvSpPr>
        <dsp:cNvPr id="0" name=""/>
        <dsp:cNvSpPr/>
      </dsp:nvSpPr>
      <dsp:spPr>
        <a:xfrm>
          <a:off x="5269336" y="2865625"/>
          <a:ext cx="1356161" cy="539300"/>
        </a:xfrm>
        <a:prstGeom prst="roundRect">
          <a:avLst>
            <a:gd name="adj" fmla="val 10000"/>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d-ID" sz="1800" kern="1200" dirty="0" smtClean="0"/>
            <a:t>Pelaksanaan program</a:t>
          </a:r>
          <a:endParaRPr lang="id-ID" sz="1800" kern="1200" dirty="0"/>
        </a:p>
      </dsp:txBody>
      <dsp:txXfrm>
        <a:off x="5285132" y="2881421"/>
        <a:ext cx="1324569" cy="507708"/>
      </dsp:txXfrm>
    </dsp:sp>
    <dsp:sp modelId="{3AB68AD0-0F59-47D8-95F3-FF8CE20144D2}">
      <dsp:nvSpPr>
        <dsp:cNvPr id="0" name=""/>
        <dsp:cNvSpPr/>
      </dsp:nvSpPr>
      <dsp:spPr>
        <a:xfrm>
          <a:off x="7011901" y="1351036"/>
          <a:ext cx="1525681" cy="125836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id-ID" sz="1800" kern="1200" dirty="0" smtClean="0"/>
            <a:t>BPD</a:t>
          </a:r>
          <a:endParaRPr lang="id-ID" sz="1800" kern="1200" dirty="0"/>
        </a:p>
      </dsp:txBody>
      <dsp:txXfrm>
        <a:off x="7040860" y="1649645"/>
        <a:ext cx="1467763" cy="930799"/>
      </dsp:txXfrm>
    </dsp:sp>
    <dsp:sp modelId="{7EEFC88B-7232-42EE-9A67-A0CABB414D6F}">
      <dsp:nvSpPr>
        <dsp:cNvPr id="0" name=""/>
        <dsp:cNvSpPr/>
      </dsp:nvSpPr>
      <dsp:spPr>
        <a:xfrm>
          <a:off x="7350942" y="1081385"/>
          <a:ext cx="1356161" cy="539300"/>
        </a:xfrm>
        <a:prstGeom prst="roundRect">
          <a:avLst>
            <a:gd name="adj" fmla="val 1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d-ID" sz="1800" kern="1200" dirty="0" smtClean="0"/>
            <a:t>Pengawasan dan evaluasi</a:t>
          </a:r>
          <a:endParaRPr lang="id-ID" sz="1800" kern="1200" dirty="0"/>
        </a:p>
      </dsp:txBody>
      <dsp:txXfrm>
        <a:off x="7366738" y="1097181"/>
        <a:ext cx="1324569" cy="50770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A08F31F-BA31-4A92-8681-927BF5E9E5DE}" type="datetimeFigureOut">
              <a:rPr lang="id-ID" smtClean="0"/>
              <a:t>19/07/2020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9E330E-B026-40AA-B74B-1633F0F67553}" type="slidenum">
              <a:rPr lang="id-ID" smtClean="0"/>
              <a:t>‹#›</a:t>
            </a:fld>
            <a:endParaRPr lang="id-ID"/>
          </a:p>
        </p:txBody>
      </p:sp>
    </p:spTree>
    <p:extLst>
      <p:ext uri="{BB962C8B-B14F-4D97-AF65-F5344CB8AC3E}">
        <p14:creationId xmlns:p14="http://schemas.microsoft.com/office/powerpoint/2010/main" val="2227695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A08F31F-BA31-4A92-8681-927BF5E9E5DE}" type="datetimeFigureOut">
              <a:rPr lang="id-ID" smtClean="0"/>
              <a:t>19/07/2020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9E330E-B026-40AA-B74B-1633F0F67553}" type="slidenum">
              <a:rPr lang="id-ID" smtClean="0"/>
              <a:t>‹#›</a:t>
            </a:fld>
            <a:endParaRPr lang="id-ID"/>
          </a:p>
        </p:txBody>
      </p:sp>
    </p:spTree>
    <p:extLst>
      <p:ext uri="{BB962C8B-B14F-4D97-AF65-F5344CB8AC3E}">
        <p14:creationId xmlns:p14="http://schemas.microsoft.com/office/powerpoint/2010/main" val="1841005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A08F31F-BA31-4A92-8681-927BF5E9E5DE}" type="datetimeFigureOut">
              <a:rPr lang="id-ID" smtClean="0"/>
              <a:t>19/07/2020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9E330E-B026-40AA-B74B-1633F0F67553}" type="slidenum">
              <a:rPr lang="id-ID" smtClean="0"/>
              <a:t>‹#›</a:t>
            </a:fld>
            <a:endParaRPr lang="id-ID"/>
          </a:p>
        </p:txBody>
      </p:sp>
    </p:spTree>
    <p:extLst>
      <p:ext uri="{BB962C8B-B14F-4D97-AF65-F5344CB8AC3E}">
        <p14:creationId xmlns:p14="http://schemas.microsoft.com/office/powerpoint/2010/main" val="258910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A08F31F-BA31-4A92-8681-927BF5E9E5DE}" type="datetimeFigureOut">
              <a:rPr lang="id-ID" smtClean="0"/>
              <a:t>19/07/2020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9E330E-B026-40AA-B74B-1633F0F67553}" type="slidenum">
              <a:rPr lang="id-ID" smtClean="0"/>
              <a:t>‹#›</a:t>
            </a:fld>
            <a:endParaRPr lang="id-ID"/>
          </a:p>
        </p:txBody>
      </p:sp>
    </p:spTree>
    <p:extLst>
      <p:ext uri="{BB962C8B-B14F-4D97-AF65-F5344CB8AC3E}">
        <p14:creationId xmlns:p14="http://schemas.microsoft.com/office/powerpoint/2010/main" val="3577174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08F31F-BA31-4A92-8681-927BF5E9E5DE}" type="datetimeFigureOut">
              <a:rPr lang="id-ID" smtClean="0"/>
              <a:t>19/07/2020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9E330E-B026-40AA-B74B-1633F0F67553}" type="slidenum">
              <a:rPr lang="id-ID" smtClean="0"/>
              <a:t>‹#›</a:t>
            </a:fld>
            <a:endParaRPr lang="id-ID"/>
          </a:p>
        </p:txBody>
      </p:sp>
    </p:spTree>
    <p:extLst>
      <p:ext uri="{BB962C8B-B14F-4D97-AF65-F5344CB8AC3E}">
        <p14:creationId xmlns:p14="http://schemas.microsoft.com/office/powerpoint/2010/main" val="2862087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A08F31F-BA31-4A92-8681-927BF5E9E5DE}" type="datetimeFigureOut">
              <a:rPr lang="id-ID" smtClean="0"/>
              <a:t>19/07/2020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9E330E-B026-40AA-B74B-1633F0F67553}" type="slidenum">
              <a:rPr lang="id-ID" smtClean="0"/>
              <a:t>‹#›</a:t>
            </a:fld>
            <a:endParaRPr lang="id-ID"/>
          </a:p>
        </p:txBody>
      </p:sp>
    </p:spTree>
    <p:extLst>
      <p:ext uri="{BB962C8B-B14F-4D97-AF65-F5344CB8AC3E}">
        <p14:creationId xmlns:p14="http://schemas.microsoft.com/office/powerpoint/2010/main" val="1940635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A08F31F-BA31-4A92-8681-927BF5E9E5DE}" type="datetimeFigureOut">
              <a:rPr lang="id-ID" smtClean="0"/>
              <a:t>19/07/2020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A9E330E-B026-40AA-B74B-1633F0F67553}" type="slidenum">
              <a:rPr lang="id-ID" smtClean="0"/>
              <a:t>‹#›</a:t>
            </a:fld>
            <a:endParaRPr lang="id-ID"/>
          </a:p>
        </p:txBody>
      </p:sp>
    </p:spTree>
    <p:extLst>
      <p:ext uri="{BB962C8B-B14F-4D97-AF65-F5344CB8AC3E}">
        <p14:creationId xmlns:p14="http://schemas.microsoft.com/office/powerpoint/2010/main" val="24128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A08F31F-BA31-4A92-8681-927BF5E9E5DE}" type="datetimeFigureOut">
              <a:rPr lang="id-ID" smtClean="0"/>
              <a:t>19/07/2020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A9E330E-B026-40AA-B74B-1633F0F67553}" type="slidenum">
              <a:rPr lang="id-ID" smtClean="0"/>
              <a:t>‹#›</a:t>
            </a:fld>
            <a:endParaRPr lang="id-ID"/>
          </a:p>
        </p:txBody>
      </p:sp>
    </p:spTree>
    <p:extLst>
      <p:ext uri="{BB962C8B-B14F-4D97-AF65-F5344CB8AC3E}">
        <p14:creationId xmlns:p14="http://schemas.microsoft.com/office/powerpoint/2010/main" val="2012502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8F31F-BA31-4A92-8681-927BF5E9E5DE}" type="datetimeFigureOut">
              <a:rPr lang="id-ID" smtClean="0"/>
              <a:t>19/07/2020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A9E330E-B026-40AA-B74B-1633F0F67553}" type="slidenum">
              <a:rPr lang="id-ID" smtClean="0"/>
              <a:t>‹#›</a:t>
            </a:fld>
            <a:endParaRPr lang="id-ID"/>
          </a:p>
        </p:txBody>
      </p:sp>
    </p:spTree>
    <p:extLst>
      <p:ext uri="{BB962C8B-B14F-4D97-AF65-F5344CB8AC3E}">
        <p14:creationId xmlns:p14="http://schemas.microsoft.com/office/powerpoint/2010/main" val="1558433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8F31F-BA31-4A92-8681-927BF5E9E5DE}" type="datetimeFigureOut">
              <a:rPr lang="id-ID" smtClean="0"/>
              <a:t>19/07/2020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9E330E-B026-40AA-B74B-1633F0F67553}" type="slidenum">
              <a:rPr lang="id-ID" smtClean="0"/>
              <a:t>‹#›</a:t>
            </a:fld>
            <a:endParaRPr lang="id-ID"/>
          </a:p>
        </p:txBody>
      </p:sp>
    </p:spTree>
    <p:extLst>
      <p:ext uri="{BB962C8B-B14F-4D97-AF65-F5344CB8AC3E}">
        <p14:creationId xmlns:p14="http://schemas.microsoft.com/office/powerpoint/2010/main" val="1140385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8F31F-BA31-4A92-8681-927BF5E9E5DE}" type="datetimeFigureOut">
              <a:rPr lang="id-ID" smtClean="0"/>
              <a:t>19/07/2020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9E330E-B026-40AA-B74B-1633F0F67553}" type="slidenum">
              <a:rPr lang="id-ID" smtClean="0"/>
              <a:t>‹#›</a:t>
            </a:fld>
            <a:endParaRPr lang="id-ID"/>
          </a:p>
        </p:txBody>
      </p:sp>
    </p:spTree>
    <p:extLst>
      <p:ext uri="{BB962C8B-B14F-4D97-AF65-F5344CB8AC3E}">
        <p14:creationId xmlns:p14="http://schemas.microsoft.com/office/powerpoint/2010/main" val="206572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8F31F-BA31-4A92-8681-927BF5E9E5DE}" type="datetimeFigureOut">
              <a:rPr lang="id-ID" smtClean="0"/>
              <a:t>19/07/2020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E330E-B026-40AA-B74B-1633F0F67553}" type="slidenum">
              <a:rPr lang="id-ID" smtClean="0"/>
              <a:t>‹#›</a:t>
            </a:fld>
            <a:endParaRPr lang="id-ID"/>
          </a:p>
        </p:txBody>
      </p:sp>
    </p:spTree>
    <p:extLst>
      <p:ext uri="{BB962C8B-B14F-4D97-AF65-F5344CB8AC3E}">
        <p14:creationId xmlns:p14="http://schemas.microsoft.com/office/powerpoint/2010/main" val="2400473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d-ID" b="1" dirty="0" smtClean="0"/>
              <a:t>KOMPUTERISASI DATA AKUNTANSI DESA</a:t>
            </a:r>
            <a:endParaRPr lang="id-ID" b="1" dirty="0"/>
          </a:p>
        </p:txBody>
      </p:sp>
      <p:sp>
        <p:nvSpPr>
          <p:cNvPr id="3" name="Subtitle 2"/>
          <p:cNvSpPr>
            <a:spLocks noGrp="1"/>
          </p:cNvSpPr>
          <p:nvPr>
            <p:ph type="subTitle" idx="1"/>
          </p:nvPr>
        </p:nvSpPr>
        <p:spPr>
          <a:xfrm>
            <a:off x="1403648" y="3645024"/>
            <a:ext cx="6400800" cy="478904"/>
          </a:xfrm>
        </p:spPr>
        <p:txBody>
          <a:bodyPr>
            <a:normAutofit/>
          </a:bodyPr>
          <a:lstStyle/>
          <a:p>
            <a:r>
              <a:rPr lang="id-ID" sz="2400" dirty="0" smtClean="0">
                <a:solidFill>
                  <a:schemeClr val="tx1"/>
                </a:solidFill>
              </a:rPr>
              <a:t>Harfiahani Indah Rakhma Ningtyas,  SST.,M.SA</a:t>
            </a:r>
            <a:endParaRPr lang="id-ID" sz="2400" dirty="0">
              <a:solidFill>
                <a:schemeClr val="tx1"/>
              </a:solidFill>
            </a:endParaRPr>
          </a:p>
        </p:txBody>
      </p:sp>
    </p:spTree>
    <p:extLst>
      <p:ext uri="{BB962C8B-B14F-4D97-AF65-F5344CB8AC3E}">
        <p14:creationId xmlns:p14="http://schemas.microsoft.com/office/powerpoint/2010/main" val="2424227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88640"/>
            <a:ext cx="5822155" cy="6412964"/>
          </a:xfrm>
          <a:prstGeom prst="rect">
            <a:avLst/>
          </a:prstGeom>
          <a:ln/>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val="393852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id-ID" dirty="0" smtClean="0"/>
              <a:t>Komputerisasi Sistem Akuntansi Desa</a:t>
            </a:r>
            <a:endParaRPr lang="id-ID" dirty="0"/>
          </a:p>
        </p:txBody>
      </p:sp>
      <p:sp>
        <p:nvSpPr>
          <p:cNvPr id="3" name="Text Placeholder 2"/>
          <p:cNvSpPr>
            <a:spLocks noGrp="1"/>
          </p:cNvSpPr>
          <p:nvPr>
            <p:ph type="body" idx="1"/>
          </p:nvPr>
        </p:nvSpPr>
        <p:spPr>
          <a:xfrm>
            <a:off x="467544" y="1124744"/>
            <a:ext cx="4040188" cy="639762"/>
          </a:xfrm>
        </p:spPr>
        <p:style>
          <a:lnRef idx="2">
            <a:schemeClr val="accent2"/>
          </a:lnRef>
          <a:fillRef idx="1">
            <a:schemeClr val="lt1"/>
          </a:fillRef>
          <a:effectRef idx="0">
            <a:schemeClr val="accent2"/>
          </a:effectRef>
          <a:fontRef idx="minor">
            <a:schemeClr val="dk1"/>
          </a:fontRef>
        </p:style>
        <p:txBody>
          <a:bodyPr>
            <a:normAutofit/>
          </a:bodyPr>
          <a:lstStyle/>
          <a:p>
            <a:r>
              <a:rPr lang="id-ID" dirty="0" smtClean="0"/>
              <a:t>Pengertian</a:t>
            </a:r>
            <a:endParaRPr lang="id-ID" dirty="0"/>
          </a:p>
        </p:txBody>
      </p:sp>
      <p:sp>
        <p:nvSpPr>
          <p:cNvPr id="4" name="Content Placeholder 3"/>
          <p:cNvSpPr>
            <a:spLocks noGrp="1"/>
          </p:cNvSpPr>
          <p:nvPr>
            <p:ph sz="half" idx="2"/>
          </p:nvPr>
        </p:nvSpPr>
        <p:spPr>
          <a:xfrm>
            <a:off x="467544" y="1764506"/>
            <a:ext cx="4040188" cy="2672606"/>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id-ID" sz="2000" dirty="0" smtClean="0"/>
              <a:t>Akuntansi desa merupakan proses pencatatan dan penyusunan laporan keuangan menurut cara yang berarti dan dinyatakan dalam nilai uang atau segal transaksi dan kejadian yang sedikitnya bersifat keuangan dan kemudian menafsirkan hasilnya dalam keuangan desa</a:t>
            </a:r>
            <a:endParaRPr lang="id-ID" sz="2000" dirty="0"/>
          </a:p>
        </p:txBody>
      </p:sp>
      <p:sp>
        <p:nvSpPr>
          <p:cNvPr id="5" name="Text Placeholder 4"/>
          <p:cNvSpPr>
            <a:spLocks noGrp="1"/>
          </p:cNvSpPr>
          <p:nvPr>
            <p:ph type="body" sz="quarter" idx="3"/>
          </p:nvPr>
        </p:nvSpPr>
        <p:spPr>
          <a:xfrm>
            <a:off x="4655369" y="1124744"/>
            <a:ext cx="4041775" cy="639762"/>
          </a:xfrm>
        </p:spPr>
        <p:style>
          <a:lnRef idx="2">
            <a:schemeClr val="accent2"/>
          </a:lnRef>
          <a:fillRef idx="1">
            <a:schemeClr val="lt1"/>
          </a:fillRef>
          <a:effectRef idx="0">
            <a:schemeClr val="accent2"/>
          </a:effectRef>
          <a:fontRef idx="minor">
            <a:schemeClr val="dk1"/>
          </a:fontRef>
        </p:style>
        <p:txBody>
          <a:bodyPr>
            <a:normAutofit/>
          </a:bodyPr>
          <a:lstStyle/>
          <a:p>
            <a:r>
              <a:rPr lang="id-ID" dirty="0" smtClean="0"/>
              <a:t>Manfaat</a:t>
            </a:r>
            <a:endParaRPr lang="id-ID"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590921455"/>
              </p:ext>
            </p:extLst>
          </p:nvPr>
        </p:nvGraphicFramePr>
        <p:xfrm>
          <a:off x="4645025" y="1844824"/>
          <a:ext cx="4319463"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0" y="5157192"/>
            <a:ext cx="3672408" cy="160043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id-ID" sz="1400" dirty="0" smtClean="0"/>
              <a:t>Tugas Mandiri 1:</a:t>
            </a:r>
          </a:p>
          <a:p>
            <a:pPr marL="342900" indent="-342900">
              <a:buFont typeface="+mj-lt"/>
              <a:buAutoNum type="arabicPeriod"/>
            </a:pPr>
            <a:r>
              <a:rPr lang="id-ID" sz="1400" dirty="0" smtClean="0"/>
              <a:t>Carilah di internet penertian komputerisasi sistem akuntansi  desa dan ambil kesimpulan dengan bahasa kalian</a:t>
            </a:r>
          </a:p>
          <a:p>
            <a:pPr marL="342900" indent="-342900">
              <a:buFont typeface="+mj-lt"/>
              <a:buAutoNum type="arabicPeriod"/>
            </a:pPr>
            <a:r>
              <a:rPr lang="id-ID" sz="1400" dirty="0" smtClean="0"/>
              <a:t>Carilah di internet manfaat dari komputerisasi sistem akuntansi desa menurut sumber lain</a:t>
            </a:r>
            <a:endParaRPr lang="id-ID" sz="1400" dirty="0"/>
          </a:p>
        </p:txBody>
      </p:sp>
      <p:sp>
        <p:nvSpPr>
          <p:cNvPr id="11" name="Left Arrow 10"/>
          <p:cNvSpPr/>
          <p:nvPr/>
        </p:nvSpPr>
        <p:spPr>
          <a:xfrm>
            <a:off x="3851920" y="5737321"/>
            <a:ext cx="648072" cy="440179"/>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289774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003232" cy="419646"/>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id-ID" sz="2400" dirty="0" smtClean="0">
                <a:solidFill>
                  <a:schemeClr val="tx1"/>
                </a:solidFill>
              </a:rPr>
              <a:t>Komputerisasi Sistem Akuntansi Desa</a:t>
            </a:r>
            <a:endParaRPr lang="id-ID" sz="24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86269218"/>
              </p:ext>
            </p:extLst>
          </p:nvPr>
        </p:nvGraphicFramePr>
        <p:xfrm>
          <a:off x="-540568" y="1052736"/>
          <a:ext cx="3947386"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half" idx="2"/>
          </p:nvPr>
        </p:nvSpPr>
        <p:spPr>
          <a:xfrm>
            <a:off x="467544" y="836712"/>
            <a:ext cx="3008313" cy="720080"/>
          </a:xfrm>
        </p:spPr>
        <p:txBody>
          <a:bodyPr>
            <a:noAutofit/>
          </a:bodyPr>
          <a:lstStyle/>
          <a:p>
            <a:pPr marL="285750" indent="-285750">
              <a:buFont typeface="Arial" pitchFamily="34" charset="0"/>
              <a:buChar char="•"/>
            </a:pPr>
            <a:r>
              <a:rPr lang="id-ID" sz="2400" b="1" dirty="0" smtClean="0"/>
              <a:t>Komponen</a:t>
            </a:r>
          </a:p>
          <a:p>
            <a:r>
              <a:rPr lang="id-ID" sz="2400" b="1" dirty="0" smtClean="0"/>
              <a:t> </a:t>
            </a:r>
          </a:p>
          <a:p>
            <a:endParaRPr lang="id-ID" sz="2400" b="1" dirty="0" smtClean="0"/>
          </a:p>
          <a:p>
            <a:endParaRPr lang="id-ID" sz="2400" b="1" dirty="0" smtClean="0"/>
          </a:p>
        </p:txBody>
      </p:sp>
      <p:sp>
        <p:nvSpPr>
          <p:cNvPr id="7" name="Text Placeholder 3"/>
          <p:cNvSpPr txBox="1">
            <a:spLocks/>
          </p:cNvSpPr>
          <p:nvPr/>
        </p:nvSpPr>
        <p:spPr>
          <a:xfrm>
            <a:off x="3851920" y="836712"/>
            <a:ext cx="3008313" cy="72008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285750" indent="-285750">
              <a:buFont typeface="Arial" pitchFamily="34" charset="0"/>
              <a:buChar char="•"/>
            </a:pPr>
            <a:r>
              <a:rPr lang="id-ID" sz="2400" b="1" dirty="0" smtClean="0"/>
              <a:t>Kelebihan </a:t>
            </a:r>
          </a:p>
          <a:p>
            <a:r>
              <a:rPr lang="id-ID" sz="2400" b="1" dirty="0" smtClean="0"/>
              <a:t> </a:t>
            </a:r>
          </a:p>
          <a:p>
            <a:endParaRPr lang="id-ID" sz="2400" b="1" dirty="0" smtClean="0"/>
          </a:p>
          <a:p>
            <a:endParaRPr lang="id-ID" sz="2400" b="1" dirty="0"/>
          </a:p>
        </p:txBody>
      </p:sp>
      <p:graphicFrame>
        <p:nvGraphicFramePr>
          <p:cNvPr id="8" name="Diagram 7"/>
          <p:cNvGraphicFramePr/>
          <p:nvPr>
            <p:extLst>
              <p:ext uri="{D42A27DB-BD31-4B8C-83A1-F6EECF244321}">
                <p14:modId xmlns:p14="http://schemas.microsoft.com/office/powerpoint/2010/main" val="3830112889"/>
              </p:ext>
            </p:extLst>
          </p:nvPr>
        </p:nvGraphicFramePr>
        <p:xfrm>
          <a:off x="3399085" y="980728"/>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p:cNvSpPr txBox="1"/>
          <p:nvPr/>
        </p:nvSpPr>
        <p:spPr>
          <a:xfrm>
            <a:off x="2555776" y="5235419"/>
            <a:ext cx="4304457" cy="160043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id-ID" sz="1400" dirty="0" smtClean="0"/>
              <a:t>Tugas Mandiri 2:</a:t>
            </a:r>
          </a:p>
          <a:p>
            <a:pPr marL="342900" indent="-342900">
              <a:buFont typeface="+mj-lt"/>
              <a:buAutoNum type="arabicPeriod"/>
            </a:pPr>
            <a:r>
              <a:rPr lang="id-ID" sz="1400" dirty="0" smtClean="0"/>
              <a:t>Jelaskan dari 3 komponen di atas</a:t>
            </a:r>
          </a:p>
          <a:p>
            <a:pPr marL="342900" indent="-342900">
              <a:buFont typeface="+mj-lt"/>
              <a:buAutoNum type="arabicPeriod"/>
            </a:pPr>
            <a:r>
              <a:rPr lang="id-ID" sz="1400" dirty="0" smtClean="0"/>
              <a:t>Jelaskan dari 7 kelebihan di atas</a:t>
            </a:r>
          </a:p>
          <a:p>
            <a:pPr marL="342900" indent="-342900">
              <a:buFont typeface="+mj-lt"/>
              <a:buAutoNum type="arabicPeriod"/>
            </a:pPr>
            <a:r>
              <a:rPr lang="id-ID" sz="1400" dirty="0" smtClean="0"/>
              <a:t>Lakukan penelusuran di internet mengenai berbagai macam program yang menyediakan fasilitas untuk pengerjaan akuntansi desa</a:t>
            </a:r>
          </a:p>
          <a:p>
            <a:pPr marL="342900" indent="-342900">
              <a:buFont typeface="+mj-lt"/>
              <a:buAutoNum type="arabicPeriod"/>
            </a:pPr>
            <a:r>
              <a:rPr lang="id-ID" sz="1400" dirty="0" smtClean="0"/>
              <a:t>Poin 3 buatlah makalah dengan rinci</a:t>
            </a:r>
            <a:endParaRPr lang="id-ID" sz="1400" dirty="0"/>
          </a:p>
        </p:txBody>
      </p:sp>
    </p:spTree>
    <p:extLst>
      <p:ext uri="{BB962C8B-B14F-4D97-AF65-F5344CB8AC3E}">
        <p14:creationId xmlns:p14="http://schemas.microsoft.com/office/powerpoint/2010/main" val="2151658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851694"/>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id-ID" sz="2800" dirty="0" smtClean="0">
                <a:solidFill>
                  <a:schemeClr val="tx1"/>
                </a:solidFill>
              </a:rPr>
              <a:t>Sistem Keuangan Desa (Siskeudes)</a:t>
            </a:r>
            <a:endParaRPr lang="id-ID" sz="2800" dirty="0">
              <a:solidFill>
                <a:schemeClr val="tx1"/>
              </a:solidFill>
            </a:endParaRPr>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id-ID" sz="2800" b="1" dirty="0" smtClean="0"/>
              <a:t>Pengelolaan Keuangan Desa</a:t>
            </a:r>
          </a:p>
          <a:p>
            <a:pPr marL="0" indent="0">
              <a:buNone/>
            </a:pPr>
            <a:r>
              <a:rPr lang="id-ID" sz="2000" dirty="0" smtClean="0"/>
              <a:t>Keuangan desa adalah barang publik dan uang sangat dibutuhkan untuk membiayai banyak kebutuhan dan kegiatan. Pemerintah desa dan BPD harus memikirkan banyakanya kebutuhan dan kegiatan desa dengan junlah yang sangat terbatas. Pengelolaan keuangan desa mencangkup antara lain :</a:t>
            </a:r>
          </a:p>
          <a:p>
            <a:pPr marL="265113" indent="-265113">
              <a:buFont typeface="+mj-lt"/>
              <a:buAutoNum type="alphaLcPeriod"/>
            </a:pPr>
            <a:r>
              <a:rPr lang="id-ID" sz="2000" dirty="0" smtClean="0"/>
              <a:t>Perencanaan (penyusunan) APBDes seperti pendapatan dan belanja</a:t>
            </a:r>
          </a:p>
          <a:p>
            <a:pPr marL="265113" indent="-265113">
              <a:buFont typeface="+mj-lt"/>
              <a:buAutoNum type="alphaLcPeriod"/>
            </a:pPr>
            <a:r>
              <a:rPr lang="id-ID" sz="2000" dirty="0" smtClean="0"/>
              <a:t>Pengumpulan pendapatan dari berbagai sumber seperti PAD, Swadaya,, bantuan dari pemerintaj pusat atau daerah</a:t>
            </a:r>
          </a:p>
          <a:p>
            <a:pPr marL="265113" indent="-265113">
              <a:buFont typeface="+mj-lt"/>
              <a:buAutoNum type="alphaLcPeriod"/>
            </a:pPr>
            <a:r>
              <a:rPr lang="id-ID" sz="2000" dirty="0" smtClean="0"/>
              <a:t>Alokasi dana</a:t>
            </a:r>
          </a:p>
          <a:p>
            <a:pPr marL="265113" indent="-265113">
              <a:buFont typeface="+mj-lt"/>
              <a:buAutoNum type="alphaLcPeriod"/>
            </a:pPr>
            <a:endParaRPr lang="id-ID" sz="2000" dirty="0" smtClean="0"/>
          </a:p>
          <a:p>
            <a:pPr marL="0" indent="0">
              <a:buNone/>
            </a:pPr>
            <a:endParaRPr lang="id-ID" sz="2000" dirty="0"/>
          </a:p>
        </p:txBody>
      </p:sp>
      <p:sp>
        <p:nvSpPr>
          <p:cNvPr id="4" name="Text Placeholder 3"/>
          <p:cNvSpPr>
            <a:spLocks noGrp="1"/>
          </p:cNvSpPr>
          <p:nvPr>
            <p:ph type="body" sz="half" idx="2"/>
          </p:nvPr>
        </p:nvSpPr>
        <p:spPr>
          <a:xfrm>
            <a:off x="457200" y="1196752"/>
            <a:ext cx="3008313" cy="5544616"/>
          </a:xfrm>
        </p:spPr>
        <p:style>
          <a:lnRef idx="1">
            <a:schemeClr val="accent4"/>
          </a:lnRef>
          <a:fillRef idx="2">
            <a:schemeClr val="accent4"/>
          </a:fillRef>
          <a:effectRef idx="1">
            <a:schemeClr val="accent4"/>
          </a:effectRef>
          <a:fontRef idx="minor">
            <a:schemeClr val="dk1"/>
          </a:fontRef>
        </p:style>
        <p:txBody>
          <a:bodyPr>
            <a:noAutofit/>
          </a:bodyPr>
          <a:lstStyle/>
          <a:p>
            <a:r>
              <a:rPr lang="id-ID" sz="1600" dirty="0" smtClean="0"/>
              <a:t>Aplikasi sistem keuangan desa dikembangkan bersama antara Badan Pengawasan Keuangan dan Pembangunan (BPKP) dengan Kementerian Dalam Negeri (Kemendagri). Aplikasi Siskeudes mulai diterapkan pada 2015 dengan didukung oleh Surat Menteri Dalam Negeri 143/8350/BPD tanggal 27 November 2015. </a:t>
            </a:r>
          </a:p>
          <a:p>
            <a:r>
              <a:rPr lang="id-ID" sz="1600" dirty="0" smtClean="0"/>
              <a:t>Aplikasi Siskeudes mengacu pada pengelolaan keuangan desa yang berlaku yaitu Pemendagri Nomor 113 Tahun 2014 tentang Pengelolaan Keuangan Desa. </a:t>
            </a:r>
          </a:p>
          <a:p>
            <a:r>
              <a:rPr lang="id-ID" sz="1600" dirty="0" smtClean="0"/>
              <a:t>Pada akhir april 2018, kemendagri mengeluarkan Permendagri Nomor 20 Tahun 2018 tentang Pengelolaan Keuangan desa yang mencabut Permendagari No. 113 Tahun 2014.</a:t>
            </a:r>
            <a:endParaRPr lang="id-ID" sz="1600" dirty="0"/>
          </a:p>
        </p:txBody>
      </p:sp>
    </p:spTree>
    <p:extLst>
      <p:ext uri="{BB962C8B-B14F-4D97-AF65-F5344CB8AC3E}">
        <p14:creationId xmlns:p14="http://schemas.microsoft.com/office/powerpoint/2010/main" val="9122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60648"/>
            <a:ext cx="4038600" cy="6336704"/>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r>
              <a:rPr lang="id-ID" sz="2400" b="1" dirty="0" smtClean="0">
                <a:solidFill>
                  <a:schemeClr val="tx1"/>
                </a:solidFill>
              </a:rPr>
              <a:t>Prinsip pengelolaan keuangan desa</a:t>
            </a:r>
          </a:p>
          <a:p>
            <a:pPr marL="633413" indent="-279400">
              <a:buFont typeface="+mj-lt"/>
              <a:buAutoNum type="alphaLcPeriod"/>
            </a:pPr>
            <a:r>
              <a:rPr lang="id-ID" sz="2000" dirty="0" smtClean="0">
                <a:solidFill>
                  <a:schemeClr val="tx1"/>
                </a:solidFill>
              </a:rPr>
              <a:t>Rancangan APBDesa yang berbasis program</a:t>
            </a:r>
          </a:p>
          <a:p>
            <a:pPr marL="633413" indent="-279400">
              <a:buFont typeface="+mj-lt"/>
              <a:buAutoNum type="alphaLcPeriod"/>
            </a:pPr>
            <a:r>
              <a:rPr lang="id-ID" sz="2000" dirty="0" smtClean="0">
                <a:solidFill>
                  <a:schemeClr val="tx1"/>
                </a:solidFill>
              </a:rPr>
              <a:t>Rancangan APBDesa yang berdasarkan pada partisipasi unsur-unsur masyarakat dari bawah</a:t>
            </a:r>
          </a:p>
          <a:p>
            <a:pPr marL="633413" indent="-279400">
              <a:buFont typeface="+mj-lt"/>
              <a:buAutoNum type="alphaLcPeriod"/>
            </a:pPr>
            <a:r>
              <a:rPr lang="id-ID" sz="2000" dirty="0" smtClean="0">
                <a:solidFill>
                  <a:schemeClr val="tx1"/>
                </a:solidFill>
              </a:rPr>
              <a:t>Keuangan yang dikelola secara bertanggungjawab (akuntabilitas), keterbukaan (tranparansi), dan daya tanggap (responsivitas) terhadap prioritas kebutuhan masyarakat</a:t>
            </a:r>
          </a:p>
          <a:p>
            <a:pPr marL="633413" indent="-279400">
              <a:buFont typeface="+mj-lt"/>
              <a:buAutoNum type="alphaLcPeriod"/>
            </a:pPr>
            <a:r>
              <a:rPr lang="id-ID" sz="2000" dirty="0" smtClean="0">
                <a:solidFill>
                  <a:schemeClr val="tx1"/>
                </a:solidFill>
              </a:rPr>
              <a:t>Memelihara dan mengembangkan pemerintahan, pembangunan, dan kemasyarakat (pelayanan dan pemberdayaan)</a:t>
            </a:r>
          </a:p>
        </p:txBody>
      </p:sp>
      <p:sp>
        <p:nvSpPr>
          <p:cNvPr id="4" name="Content Placeholder 3"/>
          <p:cNvSpPr>
            <a:spLocks noGrp="1"/>
          </p:cNvSpPr>
          <p:nvPr>
            <p:ph sz="half" idx="2"/>
          </p:nvPr>
        </p:nvSpPr>
        <p:spPr>
          <a:xfrm>
            <a:off x="4648200" y="260648"/>
            <a:ext cx="4038600" cy="6336704"/>
          </a:xfrm>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r>
              <a:rPr lang="id-ID" sz="2400" b="1" dirty="0" smtClean="0">
                <a:solidFill>
                  <a:schemeClr val="tx1"/>
                </a:solidFill>
              </a:rPr>
              <a:t>Bidang yang di biayai oleh keuangan desa</a:t>
            </a:r>
          </a:p>
          <a:p>
            <a:pPr marL="633413" indent="-279400">
              <a:buFont typeface="+mj-lt"/>
              <a:buAutoNum type="alphaLcPeriod"/>
            </a:pPr>
            <a:r>
              <a:rPr lang="id-ID" sz="2000" dirty="0" smtClean="0">
                <a:solidFill>
                  <a:schemeClr val="tx1"/>
                </a:solidFill>
              </a:rPr>
              <a:t>Pemerintahan, seperti gaji pamong desa, perlengkapan dan operasional kantor, perawatan kantor desa, pajak listik, perjalanan dinas, jamuan tamu, musyawarah, sidang BPD, gaji BPD, langganan media dll</a:t>
            </a:r>
          </a:p>
          <a:p>
            <a:pPr marL="633413" indent="-279400">
              <a:buFont typeface="+mj-lt"/>
              <a:buAutoNum type="alphaLcPeriod"/>
            </a:pPr>
            <a:r>
              <a:rPr lang="id-ID" sz="2000" dirty="0" smtClean="0">
                <a:solidFill>
                  <a:schemeClr val="tx1"/>
                </a:solidFill>
              </a:rPr>
              <a:t>Pembangunan, pembangunan prasarana fisik desa seperti perawatan, ekonomi produktif, pertanian dll</a:t>
            </a:r>
          </a:p>
          <a:p>
            <a:pPr marL="633413" indent="-279400">
              <a:buFont typeface="+mj-lt"/>
              <a:buAutoNum type="alphaLcPeriod"/>
            </a:pPr>
            <a:r>
              <a:rPr lang="id-ID" sz="2000" dirty="0" smtClean="0">
                <a:solidFill>
                  <a:schemeClr val="tx1"/>
                </a:solidFill>
              </a:rPr>
              <a:t>Kemasyarakatan, seperti kegiatan LKMD, pemberdayaan PKK, pembinaan pemuda dan pemudi, kelompok tani, keagamaan, penanganan kenakalan remaja, dll</a:t>
            </a:r>
            <a:endParaRPr lang="id-ID" sz="2000" dirty="0">
              <a:solidFill>
                <a:schemeClr val="tx1"/>
              </a:solidFill>
            </a:endParaRPr>
          </a:p>
        </p:txBody>
      </p:sp>
    </p:spTree>
    <p:extLst>
      <p:ext uri="{BB962C8B-B14F-4D97-AF65-F5344CB8AC3E}">
        <p14:creationId xmlns:p14="http://schemas.microsoft.com/office/powerpoint/2010/main" val="2316042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style>
          <a:lnRef idx="2">
            <a:schemeClr val="accent5">
              <a:shade val="50000"/>
            </a:schemeClr>
          </a:lnRef>
          <a:fillRef idx="1">
            <a:schemeClr val="accent5"/>
          </a:fillRef>
          <a:effectRef idx="0">
            <a:schemeClr val="accent5"/>
          </a:effectRef>
          <a:fontRef idx="minor">
            <a:schemeClr val="lt1"/>
          </a:fontRef>
        </p:style>
        <p:txBody>
          <a:bodyPr/>
          <a:lstStyle/>
          <a:p>
            <a:r>
              <a:rPr lang="id-ID" b="1" dirty="0" smtClean="0">
                <a:solidFill>
                  <a:schemeClr val="tx1"/>
                </a:solidFill>
              </a:rPr>
              <a:t>Tahap Penyusunan APBDes</a:t>
            </a:r>
            <a:endParaRPr lang="id-ID" b="1" dirty="0">
              <a:solidFill>
                <a:schemeClr val="tx1"/>
              </a:solidFill>
            </a:endParaRPr>
          </a:p>
        </p:txBody>
      </p:sp>
      <p:sp>
        <p:nvSpPr>
          <p:cNvPr id="3" name="Content Placeholder 2"/>
          <p:cNvSpPr>
            <a:spLocks noGrp="1"/>
          </p:cNvSpPr>
          <p:nvPr>
            <p:ph idx="1"/>
          </p:nvPr>
        </p:nvSpPr>
        <p:spPr>
          <a:xfrm>
            <a:off x="457200" y="1196753"/>
            <a:ext cx="8229600" cy="360039"/>
          </a:xfrm>
        </p:spPr>
        <p:txBody>
          <a:bodyPr>
            <a:normAutofit fontScale="92500" lnSpcReduction="10000"/>
          </a:bodyPr>
          <a:lstStyle/>
          <a:p>
            <a:pPr marL="0" indent="0">
              <a:buNone/>
            </a:pPr>
            <a:r>
              <a:rPr lang="id-ID" sz="2000" dirty="0" smtClean="0"/>
              <a:t>Ada 4 tahapan dalam penyusunan APBDesa, yaitu:</a:t>
            </a:r>
            <a:endParaRPr lang="id-ID" sz="2000" dirty="0"/>
          </a:p>
        </p:txBody>
      </p:sp>
      <p:graphicFrame>
        <p:nvGraphicFramePr>
          <p:cNvPr id="4" name="Diagram 3"/>
          <p:cNvGraphicFramePr/>
          <p:nvPr>
            <p:extLst>
              <p:ext uri="{D42A27DB-BD31-4B8C-83A1-F6EECF244321}">
                <p14:modId xmlns:p14="http://schemas.microsoft.com/office/powerpoint/2010/main" val="2296490460"/>
              </p:ext>
            </p:extLst>
          </p:nvPr>
        </p:nvGraphicFramePr>
        <p:xfrm>
          <a:off x="107504" y="1556792"/>
          <a:ext cx="8712968"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7623" y="5658475"/>
            <a:ext cx="6240441" cy="116955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id-ID" sz="1400" dirty="0" smtClean="0"/>
              <a:t>Tugas Mandiri 3:</a:t>
            </a:r>
          </a:p>
          <a:p>
            <a:r>
              <a:rPr lang="id-ID" sz="1400" dirty="0" smtClean="0"/>
              <a:t>Jelaskan secara detail dari tahap penyusunan APBDesa menurut Peraturan terbaru </a:t>
            </a:r>
            <a:r>
              <a:rPr lang="id-ID" sz="1400" dirty="0" smtClean="0"/>
              <a:t>Permendagri Nomor 20 Tahun 2018 tentang Pengelolaan Keuangan desa. yang terdiri dari proses perencanaan hingga pengawasan dan siapa saja yang menjadi  penganggungjawab APBDesa</a:t>
            </a:r>
            <a:endParaRPr lang="id-ID" sz="1400" dirty="0"/>
          </a:p>
        </p:txBody>
      </p:sp>
      <p:sp>
        <p:nvSpPr>
          <p:cNvPr id="7" name="Bent Arrow 6"/>
          <p:cNvSpPr/>
          <p:nvPr/>
        </p:nvSpPr>
        <p:spPr>
          <a:xfrm rot="10800000">
            <a:off x="6516216" y="4797151"/>
            <a:ext cx="1584176" cy="1584175"/>
          </a:xfrm>
          <a:prstGeom prst="bentArrow">
            <a:avLst>
              <a:gd name="adj1" fmla="val 12897"/>
              <a:gd name="adj2" fmla="val 25000"/>
              <a:gd name="adj3" fmla="val 25000"/>
              <a:gd name="adj4" fmla="val 4375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2720810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561</Words>
  <Application>Microsoft Office PowerPoint</Application>
  <PresentationFormat>On-screen Show (4:3)</PresentationFormat>
  <Paragraphs>67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KOMPUTERISASI DATA AKUNTANSI DESA</vt:lpstr>
      <vt:lpstr>PowerPoint Presentation</vt:lpstr>
      <vt:lpstr>Komputerisasi Sistem Akuntansi Desa</vt:lpstr>
      <vt:lpstr>Komputerisasi Sistem Akuntansi Desa</vt:lpstr>
      <vt:lpstr>Sistem Keuangan Desa (Siskeudes)</vt:lpstr>
      <vt:lpstr>PowerPoint Presentation</vt:lpstr>
      <vt:lpstr>Tahap Penyusunan APBDes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KOMPUTERISASI DATA AKUNTANSI DESA</dc:title>
  <dc:creator>RIRIN</dc:creator>
  <cp:lastModifiedBy>RIRIN</cp:lastModifiedBy>
  <cp:revision>8</cp:revision>
  <dcterms:created xsi:type="dcterms:W3CDTF">2020-07-20T10:27:50Z</dcterms:created>
  <dcterms:modified xsi:type="dcterms:W3CDTF">2020-07-20T11:51:02Z</dcterms:modified>
</cp:coreProperties>
</file>