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8"/>
  </p:normalViewPr>
  <p:slideViewPr>
    <p:cSldViewPr snapToGrid="0" snapToObjects="1">
      <p:cViewPr varScale="1">
        <p:scale>
          <a:sx n="85" d="100"/>
          <a:sy n="85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6B826-B54B-C342-BCE0-A735FB283FCF}" type="doc">
      <dgm:prSet loTypeId="urn:microsoft.com/office/officeart/2005/8/layout/hierarchy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AE0A6C-3D00-064B-AF60-485B70F10943}">
      <dgm:prSet phldrT="[Text]"/>
      <dgm:spPr/>
      <dgm:t>
        <a:bodyPr/>
        <a:lstStyle/>
        <a:p>
          <a:r>
            <a:rPr lang="en-US" dirty="0"/>
            <a:t>Daftar </a:t>
          </a:r>
          <a:r>
            <a:rPr lang="en-US" dirty="0" err="1"/>
            <a:t>akun</a:t>
          </a:r>
          <a:r>
            <a:rPr lang="en-US" dirty="0"/>
            <a:t> dan card file </a:t>
          </a:r>
        </a:p>
      </dgm:t>
    </dgm:pt>
    <dgm:pt modelId="{1E67E0D4-D11A-834E-8442-06AD51C09A09}" type="parTrans" cxnId="{68BA631A-FE5E-9B40-9A9A-49AE035CE4E6}">
      <dgm:prSet/>
      <dgm:spPr/>
      <dgm:t>
        <a:bodyPr/>
        <a:lstStyle/>
        <a:p>
          <a:endParaRPr lang="en-US"/>
        </a:p>
      </dgm:t>
    </dgm:pt>
    <dgm:pt modelId="{0C265DD4-DF9C-9449-BE5D-7B3B80BF5C06}" type="sibTrans" cxnId="{68BA631A-FE5E-9B40-9A9A-49AE035CE4E6}">
      <dgm:prSet/>
      <dgm:spPr/>
      <dgm:t>
        <a:bodyPr/>
        <a:lstStyle/>
        <a:p>
          <a:endParaRPr lang="en-US"/>
        </a:p>
      </dgm:t>
    </dgm:pt>
    <dgm:pt modelId="{DF53262B-9015-1C40-AECE-F2ED41B0EAB7}">
      <dgm:prSet phldrT="[Text]"/>
      <dgm:spPr/>
      <dgm:t>
        <a:bodyPr/>
        <a:lstStyle/>
        <a:p>
          <a:r>
            <a:rPr lang="en-US" dirty="0"/>
            <a:t>Daftar </a:t>
          </a:r>
          <a:r>
            <a:rPr lang="en-US" dirty="0" err="1"/>
            <a:t>akun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MYOB</a:t>
          </a:r>
        </a:p>
      </dgm:t>
    </dgm:pt>
    <dgm:pt modelId="{DDEA793D-5DFA-C94F-9F5A-31DB5C7A7E8B}" type="parTrans" cxnId="{B6E694C9-B66A-C94F-810F-3A59A699B025}">
      <dgm:prSet/>
      <dgm:spPr/>
      <dgm:t>
        <a:bodyPr/>
        <a:lstStyle/>
        <a:p>
          <a:endParaRPr lang="en-US"/>
        </a:p>
      </dgm:t>
    </dgm:pt>
    <dgm:pt modelId="{7A93F2BA-8589-024A-9ED2-52A6B90BCDBB}" type="sibTrans" cxnId="{B6E694C9-B66A-C94F-810F-3A59A699B025}">
      <dgm:prSet/>
      <dgm:spPr/>
      <dgm:t>
        <a:bodyPr/>
        <a:lstStyle/>
        <a:p>
          <a:endParaRPr lang="en-US"/>
        </a:p>
      </dgm:t>
    </dgm:pt>
    <dgm:pt modelId="{851ADAA8-F511-754F-83A7-EFBCED6B49BC}">
      <dgm:prSet phldrT="[Text]"/>
      <dgm:spPr/>
      <dgm:t>
        <a:bodyPr/>
        <a:lstStyle/>
        <a:p>
          <a:r>
            <a:rPr lang="en-US" dirty="0" err="1"/>
            <a:t>Prosedur</a:t>
          </a:r>
          <a:r>
            <a:rPr lang="en-US" dirty="0"/>
            <a:t> </a:t>
          </a:r>
          <a:r>
            <a:rPr lang="en-US" dirty="0" err="1"/>
            <a:t>pembuatan</a:t>
          </a:r>
          <a:r>
            <a:rPr lang="en-US" dirty="0"/>
            <a:t> </a:t>
          </a:r>
          <a:r>
            <a:rPr lang="en-US" dirty="0" err="1"/>
            <a:t>akun</a:t>
          </a:r>
          <a:r>
            <a:rPr lang="en-US" dirty="0"/>
            <a:t> MYOB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dagang</a:t>
          </a:r>
          <a:endParaRPr lang="en-US" dirty="0"/>
        </a:p>
      </dgm:t>
    </dgm:pt>
    <dgm:pt modelId="{1F6D614F-2B6D-E34E-848C-6F85D9C68BD4}" type="parTrans" cxnId="{6127F620-46F4-5E47-9F67-AE93CC8421D2}">
      <dgm:prSet/>
      <dgm:spPr/>
      <dgm:t>
        <a:bodyPr/>
        <a:lstStyle/>
        <a:p>
          <a:endParaRPr lang="en-US"/>
        </a:p>
      </dgm:t>
    </dgm:pt>
    <dgm:pt modelId="{BDCB9B0F-B8D6-F54F-AC08-3A64545443AB}" type="sibTrans" cxnId="{6127F620-46F4-5E47-9F67-AE93CC8421D2}">
      <dgm:prSet/>
      <dgm:spPr/>
      <dgm:t>
        <a:bodyPr/>
        <a:lstStyle/>
        <a:p>
          <a:endParaRPr lang="en-US"/>
        </a:p>
      </dgm:t>
    </dgm:pt>
    <dgm:pt modelId="{71E9F826-892F-EA46-AA60-F4196C7940CA}">
      <dgm:prSet phldrT="[Text]"/>
      <dgm:spPr/>
      <dgm:t>
        <a:bodyPr/>
        <a:lstStyle/>
        <a:p>
          <a:r>
            <a:rPr lang="en-US" dirty="0" err="1"/>
            <a:t>Prosedur</a:t>
          </a:r>
          <a:r>
            <a:rPr lang="en-US" dirty="0"/>
            <a:t> </a:t>
          </a:r>
          <a:r>
            <a:rPr lang="en-US" dirty="0" err="1"/>
            <a:t>menghapus</a:t>
          </a:r>
          <a:r>
            <a:rPr lang="en-US" dirty="0"/>
            <a:t> dan </a:t>
          </a:r>
          <a:r>
            <a:rPr lang="en-US" dirty="0" err="1"/>
            <a:t>mengedit</a:t>
          </a:r>
          <a:r>
            <a:rPr lang="en-US" dirty="0"/>
            <a:t> </a:t>
          </a:r>
          <a:r>
            <a:rPr lang="en-US" dirty="0" err="1"/>
            <a:t>akun</a:t>
          </a:r>
          <a:endParaRPr lang="en-US" dirty="0"/>
        </a:p>
      </dgm:t>
    </dgm:pt>
    <dgm:pt modelId="{5784F742-1C95-B244-B9C9-094B4898D59D}" type="parTrans" cxnId="{DAA8613C-7E40-7A4A-A7AF-BF7B72F6F703}">
      <dgm:prSet/>
      <dgm:spPr/>
      <dgm:t>
        <a:bodyPr/>
        <a:lstStyle/>
        <a:p>
          <a:endParaRPr lang="en-US"/>
        </a:p>
      </dgm:t>
    </dgm:pt>
    <dgm:pt modelId="{9238942D-3D28-EE44-BF21-ABF56FA76D7F}" type="sibTrans" cxnId="{DAA8613C-7E40-7A4A-A7AF-BF7B72F6F703}">
      <dgm:prSet/>
      <dgm:spPr/>
      <dgm:t>
        <a:bodyPr/>
        <a:lstStyle/>
        <a:p>
          <a:endParaRPr lang="en-US"/>
        </a:p>
      </dgm:t>
    </dgm:pt>
    <dgm:pt modelId="{E5F0A5AE-7B6B-A24B-9E18-D0198109A51F}">
      <dgm:prSet phldrT="[Text]"/>
      <dgm:spPr/>
      <dgm:t>
        <a:bodyPr/>
        <a:lstStyle/>
        <a:p>
          <a:r>
            <a:rPr lang="en-US" dirty="0"/>
            <a:t>Card file pada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dagang</a:t>
          </a:r>
          <a:endParaRPr lang="en-US" dirty="0"/>
        </a:p>
      </dgm:t>
    </dgm:pt>
    <dgm:pt modelId="{AFA6F237-D765-D449-9193-D78C9AAF0885}" type="parTrans" cxnId="{E8BBF17A-00AA-4349-B882-2FF1D42DEF8D}">
      <dgm:prSet/>
      <dgm:spPr/>
      <dgm:t>
        <a:bodyPr/>
        <a:lstStyle/>
        <a:p>
          <a:endParaRPr lang="en-US"/>
        </a:p>
      </dgm:t>
    </dgm:pt>
    <dgm:pt modelId="{AB1C3FB2-CD7D-A541-9DA1-CBAE46EC6B83}" type="sibTrans" cxnId="{E8BBF17A-00AA-4349-B882-2FF1D42DEF8D}">
      <dgm:prSet/>
      <dgm:spPr/>
      <dgm:t>
        <a:bodyPr/>
        <a:lstStyle/>
        <a:p>
          <a:endParaRPr lang="en-US"/>
        </a:p>
      </dgm:t>
    </dgm:pt>
    <dgm:pt modelId="{2523873B-81F3-644F-889D-1E307B44A28E}">
      <dgm:prSet phldrT="[Text]"/>
      <dgm:spPr/>
      <dgm:t>
        <a:bodyPr/>
        <a:lstStyle/>
        <a:p>
          <a:r>
            <a:rPr lang="en-US" dirty="0" err="1"/>
            <a:t>Prosedur</a:t>
          </a:r>
          <a:r>
            <a:rPr lang="en-US" dirty="0"/>
            <a:t> </a:t>
          </a:r>
          <a:r>
            <a:rPr lang="en-US" dirty="0" err="1"/>
            <a:t>pembuatan</a:t>
          </a:r>
          <a:r>
            <a:rPr lang="en-US" dirty="0"/>
            <a:t> </a:t>
          </a:r>
          <a:r>
            <a:rPr lang="en-US" dirty="0" err="1"/>
            <a:t>kartu</a:t>
          </a:r>
          <a:r>
            <a:rPr lang="en-US" dirty="0"/>
            <a:t> </a:t>
          </a:r>
          <a:r>
            <a:rPr lang="en-US" dirty="0" err="1"/>
            <a:t>persediaan</a:t>
          </a:r>
          <a:r>
            <a:rPr lang="en-US" dirty="0"/>
            <a:t> </a:t>
          </a:r>
          <a:r>
            <a:rPr lang="en-US" dirty="0" err="1"/>
            <a:t>dagang</a:t>
          </a:r>
          <a:endParaRPr lang="en-US" dirty="0"/>
        </a:p>
      </dgm:t>
    </dgm:pt>
    <dgm:pt modelId="{A4D38F2E-892F-9847-A2D2-3E2D88EA8E16}" type="parTrans" cxnId="{C86B888B-726C-0544-9AD9-31F25C69BA9F}">
      <dgm:prSet/>
      <dgm:spPr/>
      <dgm:t>
        <a:bodyPr/>
        <a:lstStyle/>
        <a:p>
          <a:endParaRPr lang="en-US"/>
        </a:p>
      </dgm:t>
    </dgm:pt>
    <dgm:pt modelId="{AA66DB21-C19B-044D-B059-366A9A322E4A}" type="sibTrans" cxnId="{C86B888B-726C-0544-9AD9-31F25C69BA9F}">
      <dgm:prSet/>
      <dgm:spPr/>
      <dgm:t>
        <a:bodyPr/>
        <a:lstStyle/>
        <a:p>
          <a:endParaRPr lang="en-US"/>
        </a:p>
      </dgm:t>
    </dgm:pt>
    <dgm:pt modelId="{D1D3AE94-96BA-EE40-A25C-DCCE8DE6FAE2}">
      <dgm:prSet phldrT="[Text]"/>
      <dgm:spPr/>
      <dgm:t>
        <a:bodyPr/>
        <a:lstStyle/>
        <a:p>
          <a:r>
            <a:rPr lang="en-US" dirty="0" err="1"/>
            <a:t>Prosedur</a:t>
          </a:r>
          <a:r>
            <a:rPr lang="en-US" dirty="0"/>
            <a:t>  </a:t>
          </a:r>
          <a:r>
            <a:rPr lang="en-US" dirty="0" err="1"/>
            <a:t>penyesuaian</a:t>
          </a:r>
          <a:r>
            <a:rPr lang="en-US" dirty="0"/>
            <a:t> </a:t>
          </a:r>
          <a:r>
            <a:rPr lang="en-US" dirty="0" err="1"/>
            <a:t>akun</a:t>
          </a:r>
          <a:endParaRPr lang="en-US" dirty="0"/>
        </a:p>
      </dgm:t>
    </dgm:pt>
    <dgm:pt modelId="{B55E764F-BF1E-4D49-B341-168B24E8D9AD}" type="parTrans" cxnId="{A8F629C2-3F08-CB45-A48F-BAE5C3681EEA}">
      <dgm:prSet/>
      <dgm:spPr/>
      <dgm:t>
        <a:bodyPr/>
        <a:lstStyle/>
        <a:p>
          <a:endParaRPr lang="en-US"/>
        </a:p>
      </dgm:t>
    </dgm:pt>
    <dgm:pt modelId="{246203EF-7FC8-5741-BA88-2FC2027A6B7B}" type="sibTrans" cxnId="{A8F629C2-3F08-CB45-A48F-BAE5C3681EEA}">
      <dgm:prSet/>
      <dgm:spPr/>
      <dgm:t>
        <a:bodyPr/>
        <a:lstStyle/>
        <a:p>
          <a:endParaRPr lang="en-US"/>
        </a:p>
      </dgm:t>
    </dgm:pt>
    <dgm:pt modelId="{8E622323-1CF7-7142-81D8-CEEE94B3A5B5}">
      <dgm:prSet phldrT="[Text]"/>
      <dgm:spPr/>
      <dgm:t>
        <a:bodyPr/>
        <a:lstStyle/>
        <a:p>
          <a:r>
            <a:rPr lang="en-US" dirty="0" err="1"/>
            <a:t>Entri</a:t>
          </a:r>
          <a:r>
            <a:rPr lang="en-US" dirty="0"/>
            <a:t> </a:t>
          </a:r>
          <a:r>
            <a:rPr lang="en-US" dirty="0" err="1"/>
            <a:t>saldo</a:t>
          </a:r>
          <a:r>
            <a:rPr lang="en-US" dirty="0"/>
            <a:t> </a:t>
          </a:r>
          <a:r>
            <a:rPr lang="en-US" dirty="0" err="1"/>
            <a:t>awal</a:t>
          </a:r>
          <a:endParaRPr lang="en-US" dirty="0"/>
        </a:p>
      </dgm:t>
    </dgm:pt>
    <dgm:pt modelId="{87220493-B0D1-574F-973F-81680EE384AF}" type="parTrans" cxnId="{B01C0550-2E84-3042-B858-D84B1A894740}">
      <dgm:prSet/>
      <dgm:spPr/>
      <dgm:t>
        <a:bodyPr/>
        <a:lstStyle/>
        <a:p>
          <a:endParaRPr lang="en-US"/>
        </a:p>
      </dgm:t>
    </dgm:pt>
    <dgm:pt modelId="{3D659637-4A67-9947-B9D7-DF0159461FEC}" type="sibTrans" cxnId="{B01C0550-2E84-3042-B858-D84B1A894740}">
      <dgm:prSet/>
      <dgm:spPr/>
      <dgm:t>
        <a:bodyPr/>
        <a:lstStyle/>
        <a:p>
          <a:endParaRPr lang="en-US"/>
        </a:p>
      </dgm:t>
    </dgm:pt>
    <dgm:pt modelId="{79C46469-03BA-A745-B9E6-BA0482348E88}" type="pres">
      <dgm:prSet presAssocID="{8336B826-B54B-C342-BCE0-A735FB283F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A57301-FAB2-0E48-8DC3-D0031BA2103A}" type="pres">
      <dgm:prSet presAssocID="{88AE0A6C-3D00-064B-AF60-485B70F10943}" presName="hierRoot1" presStyleCnt="0"/>
      <dgm:spPr/>
    </dgm:pt>
    <dgm:pt modelId="{8EAD2371-4267-0747-A345-0F3FEEF5B1EA}" type="pres">
      <dgm:prSet presAssocID="{88AE0A6C-3D00-064B-AF60-485B70F10943}" presName="composite" presStyleCnt="0"/>
      <dgm:spPr/>
    </dgm:pt>
    <dgm:pt modelId="{C7D6C313-F515-0E4D-87E0-1968C271F3AA}" type="pres">
      <dgm:prSet presAssocID="{88AE0A6C-3D00-064B-AF60-485B70F10943}" presName="background" presStyleLbl="node0" presStyleIdx="0" presStyleCnt="1"/>
      <dgm:spPr/>
    </dgm:pt>
    <dgm:pt modelId="{2E6F45A4-8B5A-C847-959E-5E99EFE5F8AB}" type="pres">
      <dgm:prSet presAssocID="{88AE0A6C-3D00-064B-AF60-485B70F10943}" presName="text" presStyleLbl="fgAcc0" presStyleIdx="0" presStyleCnt="1" custLinFactNeighborX="-2273" custLinFactNeighborY="-7160">
        <dgm:presLayoutVars>
          <dgm:chPref val="3"/>
        </dgm:presLayoutVars>
      </dgm:prSet>
      <dgm:spPr/>
    </dgm:pt>
    <dgm:pt modelId="{E9EBB629-A75F-2845-A1E0-49792332E73E}" type="pres">
      <dgm:prSet presAssocID="{88AE0A6C-3D00-064B-AF60-485B70F10943}" presName="hierChild2" presStyleCnt="0"/>
      <dgm:spPr/>
    </dgm:pt>
    <dgm:pt modelId="{25C444E0-F745-DE4E-BF30-59BE9AAA8326}" type="pres">
      <dgm:prSet presAssocID="{DDEA793D-5DFA-C94F-9F5A-31DB5C7A7E8B}" presName="Name10" presStyleLbl="parChTrans1D2" presStyleIdx="0" presStyleCnt="2"/>
      <dgm:spPr/>
    </dgm:pt>
    <dgm:pt modelId="{43ACDB74-57AB-8D46-8F80-C45431D50E7C}" type="pres">
      <dgm:prSet presAssocID="{DF53262B-9015-1C40-AECE-F2ED41B0EAB7}" presName="hierRoot2" presStyleCnt="0"/>
      <dgm:spPr/>
    </dgm:pt>
    <dgm:pt modelId="{8FE96C27-B45C-FF47-B669-A5546C577ABA}" type="pres">
      <dgm:prSet presAssocID="{DF53262B-9015-1C40-AECE-F2ED41B0EAB7}" presName="composite2" presStyleCnt="0"/>
      <dgm:spPr/>
    </dgm:pt>
    <dgm:pt modelId="{40B1967A-C000-834B-B569-C3123DEB7521}" type="pres">
      <dgm:prSet presAssocID="{DF53262B-9015-1C40-AECE-F2ED41B0EAB7}" presName="background2" presStyleLbl="node2" presStyleIdx="0" presStyleCnt="2"/>
      <dgm:spPr/>
    </dgm:pt>
    <dgm:pt modelId="{6A90AB8F-6A16-BD46-9726-F45027C24D30}" type="pres">
      <dgm:prSet presAssocID="{DF53262B-9015-1C40-AECE-F2ED41B0EAB7}" presName="text2" presStyleLbl="fgAcc2" presStyleIdx="0" presStyleCnt="2">
        <dgm:presLayoutVars>
          <dgm:chPref val="3"/>
        </dgm:presLayoutVars>
      </dgm:prSet>
      <dgm:spPr/>
    </dgm:pt>
    <dgm:pt modelId="{F3DDA020-4988-7B4B-A189-11FE169DF2B7}" type="pres">
      <dgm:prSet presAssocID="{DF53262B-9015-1C40-AECE-F2ED41B0EAB7}" presName="hierChild3" presStyleCnt="0"/>
      <dgm:spPr/>
    </dgm:pt>
    <dgm:pt modelId="{5F8FB78F-C153-B345-8D3D-DE237B1F1E06}" type="pres">
      <dgm:prSet presAssocID="{1F6D614F-2B6D-E34E-848C-6F85D9C68BD4}" presName="Name17" presStyleLbl="parChTrans1D3" presStyleIdx="0" presStyleCnt="2"/>
      <dgm:spPr/>
    </dgm:pt>
    <dgm:pt modelId="{252572E2-F580-854F-A56A-B5ADB5399513}" type="pres">
      <dgm:prSet presAssocID="{851ADAA8-F511-754F-83A7-EFBCED6B49BC}" presName="hierRoot3" presStyleCnt="0"/>
      <dgm:spPr/>
    </dgm:pt>
    <dgm:pt modelId="{08A9DEE0-7236-0042-AB89-3C12E2BE6E39}" type="pres">
      <dgm:prSet presAssocID="{851ADAA8-F511-754F-83A7-EFBCED6B49BC}" presName="composite3" presStyleCnt="0"/>
      <dgm:spPr/>
    </dgm:pt>
    <dgm:pt modelId="{73920928-A5A4-FC43-B9E0-11894371D68B}" type="pres">
      <dgm:prSet presAssocID="{851ADAA8-F511-754F-83A7-EFBCED6B49BC}" presName="background3" presStyleLbl="node3" presStyleIdx="0" presStyleCnt="2"/>
      <dgm:spPr/>
    </dgm:pt>
    <dgm:pt modelId="{1351AC74-BBF3-3143-925B-C63522FFB972}" type="pres">
      <dgm:prSet presAssocID="{851ADAA8-F511-754F-83A7-EFBCED6B49BC}" presName="text3" presStyleLbl="fgAcc3" presStyleIdx="0" presStyleCnt="2">
        <dgm:presLayoutVars>
          <dgm:chPref val="3"/>
        </dgm:presLayoutVars>
      </dgm:prSet>
      <dgm:spPr/>
    </dgm:pt>
    <dgm:pt modelId="{3EF1410D-6F00-9F4A-9796-516C1CC16176}" type="pres">
      <dgm:prSet presAssocID="{851ADAA8-F511-754F-83A7-EFBCED6B49BC}" presName="hierChild4" presStyleCnt="0"/>
      <dgm:spPr/>
    </dgm:pt>
    <dgm:pt modelId="{C453AD6E-5958-1341-8C2E-AD9A5841CB0D}" type="pres">
      <dgm:prSet presAssocID="{5784F742-1C95-B244-B9C9-094B4898D59D}" presName="Name23" presStyleLbl="parChTrans1D4" presStyleIdx="0" presStyleCnt="3"/>
      <dgm:spPr/>
    </dgm:pt>
    <dgm:pt modelId="{146F7474-E547-E94F-B2DD-B22690569214}" type="pres">
      <dgm:prSet presAssocID="{71E9F826-892F-EA46-AA60-F4196C7940CA}" presName="hierRoot4" presStyleCnt="0"/>
      <dgm:spPr/>
    </dgm:pt>
    <dgm:pt modelId="{D524D516-E37A-BC41-A8D4-A0BDCBB7348A}" type="pres">
      <dgm:prSet presAssocID="{71E9F826-892F-EA46-AA60-F4196C7940CA}" presName="composite4" presStyleCnt="0"/>
      <dgm:spPr/>
    </dgm:pt>
    <dgm:pt modelId="{4CF3B538-4559-7947-82F1-51F65CAF1BAC}" type="pres">
      <dgm:prSet presAssocID="{71E9F826-892F-EA46-AA60-F4196C7940CA}" presName="background4" presStyleLbl="node4" presStyleIdx="0" presStyleCnt="3"/>
      <dgm:spPr/>
    </dgm:pt>
    <dgm:pt modelId="{AB81A987-FBDE-7C41-A88E-EFFA39D0AD13}" type="pres">
      <dgm:prSet presAssocID="{71E9F826-892F-EA46-AA60-F4196C7940CA}" presName="text4" presStyleLbl="fgAcc4" presStyleIdx="0" presStyleCnt="3">
        <dgm:presLayoutVars>
          <dgm:chPref val="3"/>
        </dgm:presLayoutVars>
      </dgm:prSet>
      <dgm:spPr/>
    </dgm:pt>
    <dgm:pt modelId="{D0ABBA00-C2C2-E94B-B3AA-DC7C645E5816}" type="pres">
      <dgm:prSet presAssocID="{71E9F826-892F-EA46-AA60-F4196C7940CA}" presName="hierChild5" presStyleCnt="0"/>
      <dgm:spPr/>
    </dgm:pt>
    <dgm:pt modelId="{5E01ACCB-45BA-6142-BE0D-FBDF9CC19792}" type="pres">
      <dgm:prSet presAssocID="{B55E764F-BF1E-4D49-B341-168B24E8D9AD}" presName="Name23" presStyleLbl="parChTrans1D4" presStyleIdx="1" presStyleCnt="3"/>
      <dgm:spPr/>
    </dgm:pt>
    <dgm:pt modelId="{DC81E732-1754-A94C-88FD-87D6E11D176F}" type="pres">
      <dgm:prSet presAssocID="{D1D3AE94-96BA-EE40-A25C-DCCE8DE6FAE2}" presName="hierRoot4" presStyleCnt="0"/>
      <dgm:spPr/>
    </dgm:pt>
    <dgm:pt modelId="{54A7CDE0-A037-C241-8EB2-BB1A23062ED4}" type="pres">
      <dgm:prSet presAssocID="{D1D3AE94-96BA-EE40-A25C-DCCE8DE6FAE2}" presName="composite4" presStyleCnt="0"/>
      <dgm:spPr/>
    </dgm:pt>
    <dgm:pt modelId="{C7CD9C6C-BCB7-3B40-9F1B-AD7F69D4426B}" type="pres">
      <dgm:prSet presAssocID="{D1D3AE94-96BA-EE40-A25C-DCCE8DE6FAE2}" presName="background4" presStyleLbl="node4" presStyleIdx="1" presStyleCnt="3"/>
      <dgm:spPr/>
    </dgm:pt>
    <dgm:pt modelId="{7810B3ED-8DD7-C14E-AFE9-B0EA3BDD677D}" type="pres">
      <dgm:prSet presAssocID="{D1D3AE94-96BA-EE40-A25C-DCCE8DE6FAE2}" presName="text4" presStyleLbl="fgAcc4" presStyleIdx="1" presStyleCnt="3">
        <dgm:presLayoutVars>
          <dgm:chPref val="3"/>
        </dgm:presLayoutVars>
      </dgm:prSet>
      <dgm:spPr/>
    </dgm:pt>
    <dgm:pt modelId="{A680E548-3409-5E44-A405-B449A01C6412}" type="pres">
      <dgm:prSet presAssocID="{D1D3AE94-96BA-EE40-A25C-DCCE8DE6FAE2}" presName="hierChild5" presStyleCnt="0"/>
      <dgm:spPr/>
    </dgm:pt>
    <dgm:pt modelId="{0B3D3BE3-A34F-754B-9AC6-2EF62A8724B7}" type="pres">
      <dgm:prSet presAssocID="{AFA6F237-D765-D449-9193-D78C9AAF0885}" presName="Name10" presStyleLbl="parChTrans1D2" presStyleIdx="1" presStyleCnt="2"/>
      <dgm:spPr/>
    </dgm:pt>
    <dgm:pt modelId="{B7A68AF9-E5A4-2549-919E-D6C8B901B20B}" type="pres">
      <dgm:prSet presAssocID="{E5F0A5AE-7B6B-A24B-9E18-D0198109A51F}" presName="hierRoot2" presStyleCnt="0"/>
      <dgm:spPr/>
    </dgm:pt>
    <dgm:pt modelId="{A67A7CC5-A3F0-4444-A657-71DF24D49383}" type="pres">
      <dgm:prSet presAssocID="{E5F0A5AE-7B6B-A24B-9E18-D0198109A51F}" presName="composite2" presStyleCnt="0"/>
      <dgm:spPr/>
    </dgm:pt>
    <dgm:pt modelId="{71C7EFF2-9DDB-674A-8E51-736E37618424}" type="pres">
      <dgm:prSet presAssocID="{E5F0A5AE-7B6B-A24B-9E18-D0198109A51F}" presName="background2" presStyleLbl="node2" presStyleIdx="1" presStyleCnt="2"/>
      <dgm:spPr/>
    </dgm:pt>
    <dgm:pt modelId="{9CFB34F0-5D5F-9E4A-8825-E19B86BF2643}" type="pres">
      <dgm:prSet presAssocID="{E5F0A5AE-7B6B-A24B-9E18-D0198109A51F}" presName="text2" presStyleLbl="fgAcc2" presStyleIdx="1" presStyleCnt="2">
        <dgm:presLayoutVars>
          <dgm:chPref val="3"/>
        </dgm:presLayoutVars>
      </dgm:prSet>
      <dgm:spPr/>
    </dgm:pt>
    <dgm:pt modelId="{7FD6F1B2-5446-0340-BA59-DC2AD7F2610D}" type="pres">
      <dgm:prSet presAssocID="{E5F0A5AE-7B6B-A24B-9E18-D0198109A51F}" presName="hierChild3" presStyleCnt="0"/>
      <dgm:spPr/>
    </dgm:pt>
    <dgm:pt modelId="{8C79AACA-EB05-5C4A-B2B9-71F64630E449}" type="pres">
      <dgm:prSet presAssocID="{A4D38F2E-892F-9847-A2D2-3E2D88EA8E16}" presName="Name17" presStyleLbl="parChTrans1D3" presStyleIdx="1" presStyleCnt="2"/>
      <dgm:spPr/>
    </dgm:pt>
    <dgm:pt modelId="{3E8C776C-C079-2446-ADD4-AA2B68E1AFF3}" type="pres">
      <dgm:prSet presAssocID="{2523873B-81F3-644F-889D-1E307B44A28E}" presName="hierRoot3" presStyleCnt="0"/>
      <dgm:spPr/>
    </dgm:pt>
    <dgm:pt modelId="{6CED59D4-23BE-E349-8C4B-08060553C055}" type="pres">
      <dgm:prSet presAssocID="{2523873B-81F3-644F-889D-1E307B44A28E}" presName="composite3" presStyleCnt="0"/>
      <dgm:spPr/>
    </dgm:pt>
    <dgm:pt modelId="{1376EAA9-0D28-E34B-BDDD-399F98735AE5}" type="pres">
      <dgm:prSet presAssocID="{2523873B-81F3-644F-889D-1E307B44A28E}" presName="background3" presStyleLbl="node3" presStyleIdx="1" presStyleCnt="2"/>
      <dgm:spPr/>
    </dgm:pt>
    <dgm:pt modelId="{E37A563D-D442-E14A-8410-F7659E3B9C04}" type="pres">
      <dgm:prSet presAssocID="{2523873B-81F3-644F-889D-1E307B44A28E}" presName="text3" presStyleLbl="fgAcc3" presStyleIdx="1" presStyleCnt="2">
        <dgm:presLayoutVars>
          <dgm:chPref val="3"/>
        </dgm:presLayoutVars>
      </dgm:prSet>
      <dgm:spPr/>
    </dgm:pt>
    <dgm:pt modelId="{BB50E736-D4A4-814E-B31D-7DAF0DE874C2}" type="pres">
      <dgm:prSet presAssocID="{2523873B-81F3-644F-889D-1E307B44A28E}" presName="hierChild4" presStyleCnt="0"/>
      <dgm:spPr/>
    </dgm:pt>
    <dgm:pt modelId="{CF665578-7963-BB43-A943-17FF7D2021F1}" type="pres">
      <dgm:prSet presAssocID="{87220493-B0D1-574F-973F-81680EE384AF}" presName="Name23" presStyleLbl="parChTrans1D4" presStyleIdx="2" presStyleCnt="3"/>
      <dgm:spPr/>
    </dgm:pt>
    <dgm:pt modelId="{BAFCDC4E-8C5F-2B42-A0EC-7C487E00878C}" type="pres">
      <dgm:prSet presAssocID="{8E622323-1CF7-7142-81D8-CEEE94B3A5B5}" presName="hierRoot4" presStyleCnt="0"/>
      <dgm:spPr/>
    </dgm:pt>
    <dgm:pt modelId="{2AEAA123-F6D3-8E4E-91AF-51A2FBF9D4CE}" type="pres">
      <dgm:prSet presAssocID="{8E622323-1CF7-7142-81D8-CEEE94B3A5B5}" presName="composite4" presStyleCnt="0"/>
      <dgm:spPr/>
    </dgm:pt>
    <dgm:pt modelId="{0AB21F15-F6ED-0A43-AC8F-098D75203D1E}" type="pres">
      <dgm:prSet presAssocID="{8E622323-1CF7-7142-81D8-CEEE94B3A5B5}" presName="background4" presStyleLbl="node4" presStyleIdx="2" presStyleCnt="3"/>
      <dgm:spPr/>
    </dgm:pt>
    <dgm:pt modelId="{54C4A8A7-6AA4-F247-BFC6-370467E7DE24}" type="pres">
      <dgm:prSet presAssocID="{8E622323-1CF7-7142-81D8-CEEE94B3A5B5}" presName="text4" presStyleLbl="fgAcc4" presStyleIdx="2" presStyleCnt="3">
        <dgm:presLayoutVars>
          <dgm:chPref val="3"/>
        </dgm:presLayoutVars>
      </dgm:prSet>
      <dgm:spPr/>
    </dgm:pt>
    <dgm:pt modelId="{9C5F29B3-DE22-9E41-AD08-C76E2CFB8BB2}" type="pres">
      <dgm:prSet presAssocID="{8E622323-1CF7-7142-81D8-CEEE94B3A5B5}" presName="hierChild5" presStyleCnt="0"/>
      <dgm:spPr/>
    </dgm:pt>
  </dgm:ptLst>
  <dgm:cxnLst>
    <dgm:cxn modelId="{8A7CAF14-E6F2-7D4D-9D68-E7CC76D82F9A}" type="presOf" srcId="{D1D3AE94-96BA-EE40-A25C-DCCE8DE6FAE2}" destId="{7810B3ED-8DD7-C14E-AFE9-B0EA3BDD677D}" srcOrd="0" destOrd="0" presId="urn:microsoft.com/office/officeart/2005/8/layout/hierarchy1"/>
    <dgm:cxn modelId="{930AAC15-DA08-EA40-BDD0-C245B731AABA}" type="presOf" srcId="{851ADAA8-F511-754F-83A7-EFBCED6B49BC}" destId="{1351AC74-BBF3-3143-925B-C63522FFB972}" srcOrd="0" destOrd="0" presId="urn:microsoft.com/office/officeart/2005/8/layout/hierarchy1"/>
    <dgm:cxn modelId="{68BA631A-FE5E-9B40-9A9A-49AE035CE4E6}" srcId="{8336B826-B54B-C342-BCE0-A735FB283FCF}" destId="{88AE0A6C-3D00-064B-AF60-485B70F10943}" srcOrd="0" destOrd="0" parTransId="{1E67E0D4-D11A-834E-8442-06AD51C09A09}" sibTransId="{0C265DD4-DF9C-9449-BE5D-7B3B80BF5C06}"/>
    <dgm:cxn modelId="{4246D920-2A2F-504C-88AD-22890847CAE8}" type="presOf" srcId="{A4D38F2E-892F-9847-A2D2-3E2D88EA8E16}" destId="{8C79AACA-EB05-5C4A-B2B9-71F64630E449}" srcOrd="0" destOrd="0" presId="urn:microsoft.com/office/officeart/2005/8/layout/hierarchy1"/>
    <dgm:cxn modelId="{6127F620-46F4-5E47-9F67-AE93CC8421D2}" srcId="{DF53262B-9015-1C40-AECE-F2ED41B0EAB7}" destId="{851ADAA8-F511-754F-83A7-EFBCED6B49BC}" srcOrd="0" destOrd="0" parTransId="{1F6D614F-2B6D-E34E-848C-6F85D9C68BD4}" sibTransId="{BDCB9B0F-B8D6-F54F-AC08-3A64545443AB}"/>
    <dgm:cxn modelId="{DAA8613C-7E40-7A4A-A7AF-BF7B72F6F703}" srcId="{851ADAA8-F511-754F-83A7-EFBCED6B49BC}" destId="{71E9F826-892F-EA46-AA60-F4196C7940CA}" srcOrd="0" destOrd="0" parTransId="{5784F742-1C95-B244-B9C9-094B4898D59D}" sibTransId="{9238942D-3D28-EE44-BF21-ABF56FA76D7F}"/>
    <dgm:cxn modelId="{9D6B0D43-7C17-EB4C-AC1B-7B9E24C4B32B}" type="presOf" srcId="{E5F0A5AE-7B6B-A24B-9E18-D0198109A51F}" destId="{9CFB34F0-5D5F-9E4A-8825-E19B86BF2643}" srcOrd="0" destOrd="0" presId="urn:microsoft.com/office/officeart/2005/8/layout/hierarchy1"/>
    <dgm:cxn modelId="{B01C0550-2E84-3042-B858-D84B1A894740}" srcId="{2523873B-81F3-644F-889D-1E307B44A28E}" destId="{8E622323-1CF7-7142-81D8-CEEE94B3A5B5}" srcOrd="0" destOrd="0" parTransId="{87220493-B0D1-574F-973F-81680EE384AF}" sibTransId="{3D659637-4A67-9947-B9D7-DF0159461FEC}"/>
    <dgm:cxn modelId="{FECFDA59-8E18-9A49-ABD2-8EC092953738}" type="presOf" srcId="{DF53262B-9015-1C40-AECE-F2ED41B0EAB7}" destId="{6A90AB8F-6A16-BD46-9726-F45027C24D30}" srcOrd="0" destOrd="0" presId="urn:microsoft.com/office/officeart/2005/8/layout/hierarchy1"/>
    <dgm:cxn modelId="{11B8295E-8EE1-2848-9844-2EC74279B6BA}" type="presOf" srcId="{88AE0A6C-3D00-064B-AF60-485B70F10943}" destId="{2E6F45A4-8B5A-C847-959E-5E99EFE5F8AB}" srcOrd="0" destOrd="0" presId="urn:microsoft.com/office/officeart/2005/8/layout/hierarchy1"/>
    <dgm:cxn modelId="{751EFC61-B096-334F-BE13-2C9A53108B41}" type="presOf" srcId="{2523873B-81F3-644F-889D-1E307B44A28E}" destId="{E37A563D-D442-E14A-8410-F7659E3B9C04}" srcOrd="0" destOrd="0" presId="urn:microsoft.com/office/officeart/2005/8/layout/hierarchy1"/>
    <dgm:cxn modelId="{CB1BBE67-2E87-5642-AFD9-9C23A21B0B3D}" type="presOf" srcId="{1F6D614F-2B6D-E34E-848C-6F85D9C68BD4}" destId="{5F8FB78F-C153-B345-8D3D-DE237B1F1E06}" srcOrd="0" destOrd="0" presId="urn:microsoft.com/office/officeart/2005/8/layout/hierarchy1"/>
    <dgm:cxn modelId="{1D2C466A-4BC9-3349-80B2-1268A31DB8BB}" type="presOf" srcId="{71E9F826-892F-EA46-AA60-F4196C7940CA}" destId="{AB81A987-FBDE-7C41-A88E-EFFA39D0AD13}" srcOrd="0" destOrd="0" presId="urn:microsoft.com/office/officeart/2005/8/layout/hierarchy1"/>
    <dgm:cxn modelId="{58C91070-BED5-554A-83D8-57FF24BE6EE6}" type="presOf" srcId="{87220493-B0D1-574F-973F-81680EE384AF}" destId="{CF665578-7963-BB43-A943-17FF7D2021F1}" srcOrd="0" destOrd="0" presId="urn:microsoft.com/office/officeart/2005/8/layout/hierarchy1"/>
    <dgm:cxn modelId="{C5DACF77-F36B-E346-AE2D-EAD6F52C2228}" type="presOf" srcId="{8E622323-1CF7-7142-81D8-CEEE94B3A5B5}" destId="{54C4A8A7-6AA4-F247-BFC6-370467E7DE24}" srcOrd="0" destOrd="0" presId="urn:microsoft.com/office/officeart/2005/8/layout/hierarchy1"/>
    <dgm:cxn modelId="{E8BBF17A-00AA-4349-B882-2FF1D42DEF8D}" srcId="{88AE0A6C-3D00-064B-AF60-485B70F10943}" destId="{E5F0A5AE-7B6B-A24B-9E18-D0198109A51F}" srcOrd="1" destOrd="0" parTransId="{AFA6F237-D765-D449-9193-D78C9AAF0885}" sibTransId="{AB1C3FB2-CD7D-A541-9DA1-CBAE46EC6B83}"/>
    <dgm:cxn modelId="{F5CC2A87-3441-0D4F-A8A9-3294CD5605E4}" type="presOf" srcId="{AFA6F237-D765-D449-9193-D78C9AAF0885}" destId="{0B3D3BE3-A34F-754B-9AC6-2EF62A8724B7}" srcOrd="0" destOrd="0" presId="urn:microsoft.com/office/officeart/2005/8/layout/hierarchy1"/>
    <dgm:cxn modelId="{C86B888B-726C-0544-9AD9-31F25C69BA9F}" srcId="{E5F0A5AE-7B6B-A24B-9E18-D0198109A51F}" destId="{2523873B-81F3-644F-889D-1E307B44A28E}" srcOrd="0" destOrd="0" parTransId="{A4D38F2E-892F-9847-A2D2-3E2D88EA8E16}" sibTransId="{AA66DB21-C19B-044D-B059-366A9A322E4A}"/>
    <dgm:cxn modelId="{C459BCA1-8D06-4547-9CA0-6C7E7E739659}" type="presOf" srcId="{B55E764F-BF1E-4D49-B341-168B24E8D9AD}" destId="{5E01ACCB-45BA-6142-BE0D-FBDF9CC19792}" srcOrd="0" destOrd="0" presId="urn:microsoft.com/office/officeart/2005/8/layout/hierarchy1"/>
    <dgm:cxn modelId="{06347FB2-6828-CD4B-98C8-2E628ADE19F0}" type="presOf" srcId="{8336B826-B54B-C342-BCE0-A735FB283FCF}" destId="{79C46469-03BA-A745-B9E6-BA0482348E88}" srcOrd="0" destOrd="0" presId="urn:microsoft.com/office/officeart/2005/8/layout/hierarchy1"/>
    <dgm:cxn modelId="{672426B7-2B1F-DC41-8C09-AD7931FC6B77}" type="presOf" srcId="{DDEA793D-5DFA-C94F-9F5A-31DB5C7A7E8B}" destId="{25C444E0-F745-DE4E-BF30-59BE9AAA8326}" srcOrd="0" destOrd="0" presId="urn:microsoft.com/office/officeart/2005/8/layout/hierarchy1"/>
    <dgm:cxn modelId="{A8F629C2-3F08-CB45-A48F-BAE5C3681EEA}" srcId="{71E9F826-892F-EA46-AA60-F4196C7940CA}" destId="{D1D3AE94-96BA-EE40-A25C-DCCE8DE6FAE2}" srcOrd="0" destOrd="0" parTransId="{B55E764F-BF1E-4D49-B341-168B24E8D9AD}" sibTransId="{246203EF-7FC8-5741-BA88-2FC2027A6B7B}"/>
    <dgm:cxn modelId="{B6E694C9-B66A-C94F-810F-3A59A699B025}" srcId="{88AE0A6C-3D00-064B-AF60-485B70F10943}" destId="{DF53262B-9015-1C40-AECE-F2ED41B0EAB7}" srcOrd="0" destOrd="0" parTransId="{DDEA793D-5DFA-C94F-9F5A-31DB5C7A7E8B}" sibTransId="{7A93F2BA-8589-024A-9ED2-52A6B90BCDBB}"/>
    <dgm:cxn modelId="{2D9BAEDF-224D-7845-B7F3-A860AC29B9F6}" type="presOf" srcId="{5784F742-1C95-B244-B9C9-094B4898D59D}" destId="{C453AD6E-5958-1341-8C2E-AD9A5841CB0D}" srcOrd="0" destOrd="0" presId="urn:microsoft.com/office/officeart/2005/8/layout/hierarchy1"/>
    <dgm:cxn modelId="{3E5D58AC-3061-B442-890E-643151CA46D2}" type="presParOf" srcId="{79C46469-03BA-A745-B9E6-BA0482348E88}" destId="{33A57301-FAB2-0E48-8DC3-D0031BA2103A}" srcOrd="0" destOrd="0" presId="urn:microsoft.com/office/officeart/2005/8/layout/hierarchy1"/>
    <dgm:cxn modelId="{1AB544BA-9ED2-E944-BE24-512935D16C61}" type="presParOf" srcId="{33A57301-FAB2-0E48-8DC3-D0031BA2103A}" destId="{8EAD2371-4267-0747-A345-0F3FEEF5B1EA}" srcOrd="0" destOrd="0" presId="urn:microsoft.com/office/officeart/2005/8/layout/hierarchy1"/>
    <dgm:cxn modelId="{451AC769-FC61-FE46-94B1-32EB3FE55CD6}" type="presParOf" srcId="{8EAD2371-4267-0747-A345-0F3FEEF5B1EA}" destId="{C7D6C313-F515-0E4D-87E0-1968C271F3AA}" srcOrd="0" destOrd="0" presId="urn:microsoft.com/office/officeart/2005/8/layout/hierarchy1"/>
    <dgm:cxn modelId="{AA45E70E-A8BB-AC4C-B65A-6B6B3BB08983}" type="presParOf" srcId="{8EAD2371-4267-0747-A345-0F3FEEF5B1EA}" destId="{2E6F45A4-8B5A-C847-959E-5E99EFE5F8AB}" srcOrd="1" destOrd="0" presId="urn:microsoft.com/office/officeart/2005/8/layout/hierarchy1"/>
    <dgm:cxn modelId="{57FE1CD1-4D35-1B47-ACEF-12994F4E0C0E}" type="presParOf" srcId="{33A57301-FAB2-0E48-8DC3-D0031BA2103A}" destId="{E9EBB629-A75F-2845-A1E0-49792332E73E}" srcOrd="1" destOrd="0" presId="urn:microsoft.com/office/officeart/2005/8/layout/hierarchy1"/>
    <dgm:cxn modelId="{124A84F3-0C50-5E48-91CC-ECC3A060D4D9}" type="presParOf" srcId="{E9EBB629-A75F-2845-A1E0-49792332E73E}" destId="{25C444E0-F745-DE4E-BF30-59BE9AAA8326}" srcOrd="0" destOrd="0" presId="urn:microsoft.com/office/officeart/2005/8/layout/hierarchy1"/>
    <dgm:cxn modelId="{A7FF57D8-945A-9C41-AC80-6461EE99B4F9}" type="presParOf" srcId="{E9EBB629-A75F-2845-A1E0-49792332E73E}" destId="{43ACDB74-57AB-8D46-8F80-C45431D50E7C}" srcOrd="1" destOrd="0" presId="urn:microsoft.com/office/officeart/2005/8/layout/hierarchy1"/>
    <dgm:cxn modelId="{0B5C1D05-F23E-704F-834D-59E9471474C7}" type="presParOf" srcId="{43ACDB74-57AB-8D46-8F80-C45431D50E7C}" destId="{8FE96C27-B45C-FF47-B669-A5546C577ABA}" srcOrd="0" destOrd="0" presId="urn:microsoft.com/office/officeart/2005/8/layout/hierarchy1"/>
    <dgm:cxn modelId="{6954E7F2-6553-E340-8829-C9F9F12D07BE}" type="presParOf" srcId="{8FE96C27-B45C-FF47-B669-A5546C577ABA}" destId="{40B1967A-C000-834B-B569-C3123DEB7521}" srcOrd="0" destOrd="0" presId="urn:microsoft.com/office/officeart/2005/8/layout/hierarchy1"/>
    <dgm:cxn modelId="{1F967941-9346-1944-9B75-B33E54219D7C}" type="presParOf" srcId="{8FE96C27-B45C-FF47-B669-A5546C577ABA}" destId="{6A90AB8F-6A16-BD46-9726-F45027C24D30}" srcOrd="1" destOrd="0" presId="urn:microsoft.com/office/officeart/2005/8/layout/hierarchy1"/>
    <dgm:cxn modelId="{B1533BEA-721C-5F43-981E-067D79B9E7E3}" type="presParOf" srcId="{43ACDB74-57AB-8D46-8F80-C45431D50E7C}" destId="{F3DDA020-4988-7B4B-A189-11FE169DF2B7}" srcOrd="1" destOrd="0" presId="urn:microsoft.com/office/officeart/2005/8/layout/hierarchy1"/>
    <dgm:cxn modelId="{87FFC859-4483-5C42-B275-6103A4A8A6D2}" type="presParOf" srcId="{F3DDA020-4988-7B4B-A189-11FE169DF2B7}" destId="{5F8FB78F-C153-B345-8D3D-DE237B1F1E06}" srcOrd="0" destOrd="0" presId="urn:microsoft.com/office/officeart/2005/8/layout/hierarchy1"/>
    <dgm:cxn modelId="{EE1543D9-47EA-144C-A89C-5CAD4F116DE2}" type="presParOf" srcId="{F3DDA020-4988-7B4B-A189-11FE169DF2B7}" destId="{252572E2-F580-854F-A56A-B5ADB5399513}" srcOrd="1" destOrd="0" presId="urn:microsoft.com/office/officeart/2005/8/layout/hierarchy1"/>
    <dgm:cxn modelId="{0622B0A9-1296-F743-AE3B-BF3200CAC16B}" type="presParOf" srcId="{252572E2-F580-854F-A56A-B5ADB5399513}" destId="{08A9DEE0-7236-0042-AB89-3C12E2BE6E39}" srcOrd="0" destOrd="0" presId="urn:microsoft.com/office/officeart/2005/8/layout/hierarchy1"/>
    <dgm:cxn modelId="{2296F3CE-CD78-C248-B1BF-46DBCEA017D6}" type="presParOf" srcId="{08A9DEE0-7236-0042-AB89-3C12E2BE6E39}" destId="{73920928-A5A4-FC43-B9E0-11894371D68B}" srcOrd="0" destOrd="0" presId="urn:microsoft.com/office/officeart/2005/8/layout/hierarchy1"/>
    <dgm:cxn modelId="{D5B6F995-AF70-544F-B750-B4644FA58F29}" type="presParOf" srcId="{08A9DEE0-7236-0042-AB89-3C12E2BE6E39}" destId="{1351AC74-BBF3-3143-925B-C63522FFB972}" srcOrd="1" destOrd="0" presId="urn:microsoft.com/office/officeart/2005/8/layout/hierarchy1"/>
    <dgm:cxn modelId="{452A687A-CD64-1E40-854A-0724FFDF682F}" type="presParOf" srcId="{252572E2-F580-854F-A56A-B5ADB5399513}" destId="{3EF1410D-6F00-9F4A-9796-516C1CC16176}" srcOrd="1" destOrd="0" presId="urn:microsoft.com/office/officeart/2005/8/layout/hierarchy1"/>
    <dgm:cxn modelId="{E6FC540D-CDE1-834A-9E12-B4821D506B14}" type="presParOf" srcId="{3EF1410D-6F00-9F4A-9796-516C1CC16176}" destId="{C453AD6E-5958-1341-8C2E-AD9A5841CB0D}" srcOrd="0" destOrd="0" presId="urn:microsoft.com/office/officeart/2005/8/layout/hierarchy1"/>
    <dgm:cxn modelId="{4250B1A2-9B91-284D-87C4-EEED78A2EBD4}" type="presParOf" srcId="{3EF1410D-6F00-9F4A-9796-516C1CC16176}" destId="{146F7474-E547-E94F-B2DD-B22690569214}" srcOrd="1" destOrd="0" presId="urn:microsoft.com/office/officeart/2005/8/layout/hierarchy1"/>
    <dgm:cxn modelId="{8675878B-5D34-F341-A80F-572EB6997273}" type="presParOf" srcId="{146F7474-E547-E94F-B2DD-B22690569214}" destId="{D524D516-E37A-BC41-A8D4-A0BDCBB7348A}" srcOrd="0" destOrd="0" presId="urn:microsoft.com/office/officeart/2005/8/layout/hierarchy1"/>
    <dgm:cxn modelId="{0E6BC9DF-8D7E-144C-BFF0-61B793A01E18}" type="presParOf" srcId="{D524D516-E37A-BC41-A8D4-A0BDCBB7348A}" destId="{4CF3B538-4559-7947-82F1-51F65CAF1BAC}" srcOrd="0" destOrd="0" presId="urn:microsoft.com/office/officeart/2005/8/layout/hierarchy1"/>
    <dgm:cxn modelId="{81DE8560-2A8B-4948-8DCC-40C2CC0080AD}" type="presParOf" srcId="{D524D516-E37A-BC41-A8D4-A0BDCBB7348A}" destId="{AB81A987-FBDE-7C41-A88E-EFFA39D0AD13}" srcOrd="1" destOrd="0" presId="urn:microsoft.com/office/officeart/2005/8/layout/hierarchy1"/>
    <dgm:cxn modelId="{EBDCBC1F-E622-284C-ABB4-DC5B00F6EA6C}" type="presParOf" srcId="{146F7474-E547-E94F-B2DD-B22690569214}" destId="{D0ABBA00-C2C2-E94B-B3AA-DC7C645E5816}" srcOrd="1" destOrd="0" presId="urn:microsoft.com/office/officeart/2005/8/layout/hierarchy1"/>
    <dgm:cxn modelId="{DEAF3A7C-A7F8-C54B-935B-534EA3D7EFF8}" type="presParOf" srcId="{D0ABBA00-C2C2-E94B-B3AA-DC7C645E5816}" destId="{5E01ACCB-45BA-6142-BE0D-FBDF9CC19792}" srcOrd="0" destOrd="0" presId="urn:microsoft.com/office/officeart/2005/8/layout/hierarchy1"/>
    <dgm:cxn modelId="{A1DF1192-E3A4-F242-832A-DBD50745C660}" type="presParOf" srcId="{D0ABBA00-C2C2-E94B-B3AA-DC7C645E5816}" destId="{DC81E732-1754-A94C-88FD-87D6E11D176F}" srcOrd="1" destOrd="0" presId="urn:microsoft.com/office/officeart/2005/8/layout/hierarchy1"/>
    <dgm:cxn modelId="{81043656-67EA-F449-B0DD-D7B1C5A68DBA}" type="presParOf" srcId="{DC81E732-1754-A94C-88FD-87D6E11D176F}" destId="{54A7CDE0-A037-C241-8EB2-BB1A23062ED4}" srcOrd="0" destOrd="0" presId="urn:microsoft.com/office/officeart/2005/8/layout/hierarchy1"/>
    <dgm:cxn modelId="{2194D683-42FD-B447-A939-84B7A20D6610}" type="presParOf" srcId="{54A7CDE0-A037-C241-8EB2-BB1A23062ED4}" destId="{C7CD9C6C-BCB7-3B40-9F1B-AD7F69D4426B}" srcOrd="0" destOrd="0" presId="urn:microsoft.com/office/officeart/2005/8/layout/hierarchy1"/>
    <dgm:cxn modelId="{E4967598-72D4-1242-9817-DD6F94B202EC}" type="presParOf" srcId="{54A7CDE0-A037-C241-8EB2-BB1A23062ED4}" destId="{7810B3ED-8DD7-C14E-AFE9-B0EA3BDD677D}" srcOrd="1" destOrd="0" presId="urn:microsoft.com/office/officeart/2005/8/layout/hierarchy1"/>
    <dgm:cxn modelId="{76F8B238-C3EF-3D4E-8534-C9D51737F1DB}" type="presParOf" srcId="{DC81E732-1754-A94C-88FD-87D6E11D176F}" destId="{A680E548-3409-5E44-A405-B449A01C6412}" srcOrd="1" destOrd="0" presId="urn:microsoft.com/office/officeart/2005/8/layout/hierarchy1"/>
    <dgm:cxn modelId="{1BE0E607-137F-4541-9BC7-8D738E0411CA}" type="presParOf" srcId="{E9EBB629-A75F-2845-A1E0-49792332E73E}" destId="{0B3D3BE3-A34F-754B-9AC6-2EF62A8724B7}" srcOrd="2" destOrd="0" presId="urn:microsoft.com/office/officeart/2005/8/layout/hierarchy1"/>
    <dgm:cxn modelId="{4E207F71-E26C-1047-8914-4778934BC165}" type="presParOf" srcId="{E9EBB629-A75F-2845-A1E0-49792332E73E}" destId="{B7A68AF9-E5A4-2549-919E-D6C8B901B20B}" srcOrd="3" destOrd="0" presId="urn:microsoft.com/office/officeart/2005/8/layout/hierarchy1"/>
    <dgm:cxn modelId="{EB692AC6-A069-2E41-89F8-B2269A5180AD}" type="presParOf" srcId="{B7A68AF9-E5A4-2549-919E-D6C8B901B20B}" destId="{A67A7CC5-A3F0-4444-A657-71DF24D49383}" srcOrd="0" destOrd="0" presId="urn:microsoft.com/office/officeart/2005/8/layout/hierarchy1"/>
    <dgm:cxn modelId="{AD3D65DD-40AD-F147-B4AE-FFFDB0E426ED}" type="presParOf" srcId="{A67A7CC5-A3F0-4444-A657-71DF24D49383}" destId="{71C7EFF2-9DDB-674A-8E51-736E37618424}" srcOrd="0" destOrd="0" presId="urn:microsoft.com/office/officeart/2005/8/layout/hierarchy1"/>
    <dgm:cxn modelId="{1C5D99AA-6535-A047-AC2C-2CF9C7EA180A}" type="presParOf" srcId="{A67A7CC5-A3F0-4444-A657-71DF24D49383}" destId="{9CFB34F0-5D5F-9E4A-8825-E19B86BF2643}" srcOrd="1" destOrd="0" presId="urn:microsoft.com/office/officeart/2005/8/layout/hierarchy1"/>
    <dgm:cxn modelId="{D874FBB8-F72B-724A-A8AF-46578155D64C}" type="presParOf" srcId="{B7A68AF9-E5A4-2549-919E-D6C8B901B20B}" destId="{7FD6F1B2-5446-0340-BA59-DC2AD7F2610D}" srcOrd="1" destOrd="0" presId="urn:microsoft.com/office/officeart/2005/8/layout/hierarchy1"/>
    <dgm:cxn modelId="{8A6DF618-B2A1-8A46-AD21-04D3849A8B49}" type="presParOf" srcId="{7FD6F1B2-5446-0340-BA59-DC2AD7F2610D}" destId="{8C79AACA-EB05-5C4A-B2B9-71F64630E449}" srcOrd="0" destOrd="0" presId="urn:microsoft.com/office/officeart/2005/8/layout/hierarchy1"/>
    <dgm:cxn modelId="{BFE1120C-7809-9A4A-A64F-2C062FE234EB}" type="presParOf" srcId="{7FD6F1B2-5446-0340-BA59-DC2AD7F2610D}" destId="{3E8C776C-C079-2446-ADD4-AA2B68E1AFF3}" srcOrd="1" destOrd="0" presId="urn:microsoft.com/office/officeart/2005/8/layout/hierarchy1"/>
    <dgm:cxn modelId="{F112DEE1-DC14-F74C-B3BD-05D27697BFD6}" type="presParOf" srcId="{3E8C776C-C079-2446-ADD4-AA2B68E1AFF3}" destId="{6CED59D4-23BE-E349-8C4B-08060553C055}" srcOrd="0" destOrd="0" presId="urn:microsoft.com/office/officeart/2005/8/layout/hierarchy1"/>
    <dgm:cxn modelId="{5D1531AD-6FF9-9A4A-AEA9-FA17E81BCA48}" type="presParOf" srcId="{6CED59D4-23BE-E349-8C4B-08060553C055}" destId="{1376EAA9-0D28-E34B-BDDD-399F98735AE5}" srcOrd="0" destOrd="0" presId="urn:microsoft.com/office/officeart/2005/8/layout/hierarchy1"/>
    <dgm:cxn modelId="{0D12D963-7B2C-4D48-BB58-77A4177B0041}" type="presParOf" srcId="{6CED59D4-23BE-E349-8C4B-08060553C055}" destId="{E37A563D-D442-E14A-8410-F7659E3B9C04}" srcOrd="1" destOrd="0" presId="urn:microsoft.com/office/officeart/2005/8/layout/hierarchy1"/>
    <dgm:cxn modelId="{D019AB59-CB5E-4446-A34E-460EDE37F697}" type="presParOf" srcId="{3E8C776C-C079-2446-ADD4-AA2B68E1AFF3}" destId="{BB50E736-D4A4-814E-B31D-7DAF0DE874C2}" srcOrd="1" destOrd="0" presId="urn:microsoft.com/office/officeart/2005/8/layout/hierarchy1"/>
    <dgm:cxn modelId="{D242F755-0B02-F946-BAA0-C29665458CD5}" type="presParOf" srcId="{BB50E736-D4A4-814E-B31D-7DAF0DE874C2}" destId="{CF665578-7963-BB43-A943-17FF7D2021F1}" srcOrd="0" destOrd="0" presId="urn:microsoft.com/office/officeart/2005/8/layout/hierarchy1"/>
    <dgm:cxn modelId="{21201927-F013-A24E-9519-196F7C97B4C3}" type="presParOf" srcId="{BB50E736-D4A4-814E-B31D-7DAF0DE874C2}" destId="{BAFCDC4E-8C5F-2B42-A0EC-7C487E00878C}" srcOrd="1" destOrd="0" presId="urn:microsoft.com/office/officeart/2005/8/layout/hierarchy1"/>
    <dgm:cxn modelId="{764557D3-1E88-4544-9D37-986F1BA3A32D}" type="presParOf" srcId="{BAFCDC4E-8C5F-2B42-A0EC-7C487E00878C}" destId="{2AEAA123-F6D3-8E4E-91AF-51A2FBF9D4CE}" srcOrd="0" destOrd="0" presId="urn:microsoft.com/office/officeart/2005/8/layout/hierarchy1"/>
    <dgm:cxn modelId="{C275DE9F-91AE-4E44-BF15-A6298E904B65}" type="presParOf" srcId="{2AEAA123-F6D3-8E4E-91AF-51A2FBF9D4CE}" destId="{0AB21F15-F6ED-0A43-AC8F-098D75203D1E}" srcOrd="0" destOrd="0" presId="urn:microsoft.com/office/officeart/2005/8/layout/hierarchy1"/>
    <dgm:cxn modelId="{56C2F52D-F74E-C445-8717-BB9E685C8D78}" type="presParOf" srcId="{2AEAA123-F6D3-8E4E-91AF-51A2FBF9D4CE}" destId="{54C4A8A7-6AA4-F247-BFC6-370467E7DE24}" srcOrd="1" destOrd="0" presId="urn:microsoft.com/office/officeart/2005/8/layout/hierarchy1"/>
    <dgm:cxn modelId="{60A1C506-A351-4647-B01D-3262A614750A}" type="presParOf" srcId="{BAFCDC4E-8C5F-2B42-A0EC-7C487E00878C}" destId="{9C5F29B3-DE22-9E41-AD08-C76E2CFB8B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65578-7963-BB43-A943-17FF7D2021F1}">
      <dsp:nvSpPr>
        <dsp:cNvPr id="0" name=""/>
        <dsp:cNvSpPr/>
      </dsp:nvSpPr>
      <dsp:spPr>
        <a:xfrm>
          <a:off x="2927690" y="3547901"/>
          <a:ext cx="91440" cy="41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79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9AACA-EB05-5C4A-B2B9-71F64630E449}">
      <dsp:nvSpPr>
        <dsp:cNvPr id="0" name=""/>
        <dsp:cNvSpPr/>
      </dsp:nvSpPr>
      <dsp:spPr>
        <a:xfrm>
          <a:off x="2927690" y="2227464"/>
          <a:ext cx="91440" cy="41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7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3BE3-A34F-754B-9AC6-2EF62A8724B7}">
      <dsp:nvSpPr>
        <dsp:cNvPr id="0" name=""/>
        <dsp:cNvSpPr/>
      </dsp:nvSpPr>
      <dsp:spPr>
        <a:xfrm>
          <a:off x="2069416" y="842182"/>
          <a:ext cx="903993" cy="479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12"/>
              </a:lnTo>
              <a:lnTo>
                <a:pt x="903993" y="347512"/>
              </a:lnTo>
              <a:lnTo>
                <a:pt x="903993" y="4796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1ACCB-45BA-6142-BE0D-FBDF9CC19792}">
      <dsp:nvSpPr>
        <dsp:cNvPr id="0" name=""/>
        <dsp:cNvSpPr/>
      </dsp:nvSpPr>
      <dsp:spPr>
        <a:xfrm>
          <a:off x="1184539" y="4868338"/>
          <a:ext cx="91440" cy="41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79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3AD6E-5958-1341-8C2E-AD9A5841CB0D}">
      <dsp:nvSpPr>
        <dsp:cNvPr id="0" name=""/>
        <dsp:cNvSpPr/>
      </dsp:nvSpPr>
      <dsp:spPr>
        <a:xfrm>
          <a:off x="1184539" y="3547901"/>
          <a:ext cx="91440" cy="41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79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FB78F-C153-B345-8D3D-DE237B1F1E06}">
      <dsp:nvSpPr>
        <dsp:cNvPr id="0" name=""/>
        <dsp:cNvSpPr/>
      </dsp:nvSpPr>
      <dsp:spPr>
        <a:xfrm>
          <a:off x="1184539" y="2227464"/>
          <a:ext cx="91440" cy="41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7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444E0-F745-DE4E-BF30-59BE9AAA8326}">
      <dsp:nvSpPr>
        <dsp:cNvPr id="0" name=""/>
        <dsp:cNvSpPr/>
      </dsp:nvSpPr>
      <dsp:spPr>
        <a:xfrm>
          <a:off x="1230259" y="842182"/>
          <a:ext cx="839157" cy="479635"/>
        </a:xfrm>
        <a:custGeom>
          <a:avLst/>
          <a:gdLst/>
          <a:ahLst/>
          <a:cxnLst/>
          <a:rect l="0" t="0" r="0" b="0"/>
          <a:pathLst>
            <a:path>
              <a:moveTo>
                <a:pt x="839157" y="0"/>
              </a:moveTo>
              <a:lnTo>
                <a:pt x="839157" y="347512"/>
              </a:lnTo>
              <a:lnTo>
                <a:pt x="0" y="347512"/>
              </a:lnTo>
              <a:lnTo>
                <a:pt x="0" y="4796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6C313-F515-0E4D-87E0-1968C271F3AA}">
      <dsp:nvSpPr>
        <dsp:cNvPr id="0" name=""/>
        <dsp:cNvSpPr/>
      </dsp:nvSpPr>
      <dsp:spPr>
        <a:xfrm>
          <a:off x="1356309" y="-63463"/>
          <a:ext cx="1426214" cy="9056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F45A4-8B5A-C847-959E-5E99EFE5F8AB}">
      <dsp:nvSpPr>
        <dsp:cNvPr id="0" name=""/>
        <dsp:cNvSpPr/>
      </dsp:nvSpPr>
      <dsp:spPr>
        <a:xfrm>
          <a:off x="1514777" y="87081"/>
          <a:ext cx="1426214" cy="90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Daftar </a:t>
          </a:r>
          <a:r>
            <a:rPr lang="en-US" sz="1300" kern="1200" dirty="0" err="1"/>
            <a:t>akun</a:t>
          </a:r>
          <a:r>
            <a:rPr lang="en-US" sz="1300" kern="1200" dirty="0"/>
            <a:t> dan card file </a:t>
          </a:r>
        </a:p>
      </dsp:txBody>
      <dsp:txXfrm>
        <a:off x="1541302" y="113606"/>
        <a:ext cx="1373164" cy="852596"/>
      </dsp:txXfrm>
    </dsp:sp>
    <dsp:sp modelId="{40B1967A-C000-834B-B569-C3123DEB7521}">
      <dsp:nvSpPr>
        <dsp:cNvPr id="0" name=""/>
        <dsp:cNvSpPr/>
      </dsp:nvSpPr>
      <dsp:spPr>
        <a:xfrm>
          <a:off x="517151" y="1321817"/>
          <a:ext cx="1426214" cy="9056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0AB8F-6A16-BD46-9726-F45027C24D30}">
      <dsp:nvSpPr>
        <dsp:cNvPr id="0" name=""/>
        <dsp:cNvSpPr/>
      </dsp:nvSpPr>
      <dsp:spPr>
        <a:xfrm>
          <a:off x="675620" y="1472362"/>
          <a:ext cx="1426214" cy="90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Daftar </a:t>
          </a:r>
          <a:r>
            <a:rPr lang="en-US" sz="1300" kern="1200" dirty="0" err="1"/>
            <a:t>akun</a:t>
          </a:r>
          <a:r>
            <a:rPr lang="en-US" sz="1300" kern="1200" dirty="0"/>
            <a:t> </a:t>
          </a:r>
          <a:r>
            <a:rPr lang="en-US" sz="1300" kern="1200" dirty="0" err="1"/>
            <a:t>dalam</a:t>
          </a:r>
          <a:r>
            <a:rPr lang="en-US" sz="1300" kern="1200" dirty="0"/>
            <a:t> MYOB</a:t>
          </a:r>
        </a:p>
      </dsp:txBody>
      <dsp:txXfrm>
        <a:off x="702145" y="1498887"/>
        <a:ext cx="1373164" cy="852596"/>
      </dsp:txXfrm>
    </dsp:sp>
    <dsp:sp modelId="{73920928-A5A4-FC43-B9E0-11894371D68B}">
      <dsp:nvSpPr>
        <dsp:cNvPr id="0" name=""/>
        <dsp:cNvSpPr/>
      </dsp:nvSpPr>
      <dsp:spPr>
        <a:xfrm>
          <a:off x="517151" y="2642254"/>
          <a:ext cx="1426214" cy="905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1AC74-BBF3-3143-925B-C63522FFB972}">
      <dsp:nvSpPr>
        <dsp:cNvPr id="0" name=""/>
        <dsp:cNvSpPr/>
      </dsp:nvSpPr>
      <dsp:spPr>
        <a:xfrm>
          <a:off x="675620" y="2792799"/>
          <a:ext cx="1426214" cy="90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Prosedur</a:t>
          </a:r>
          <a:r>
            <a:rPr lang="en-US" sz="1300" kern="1200" dirty="0"/>
            <a:t> </a:t>
          </a:r>
          <a:r>
            <a:rPr lang="en-US" sz="1300" kern="1200" dirty="0" err="1"/>
            <a:t>pembuatan</a:t>
          </a:r>
          <a:r>
            <a:rPr lang="en-US" sz="1300" kern="1200" dirty="0"/>
            <a:t> </a:t>
          </a:r>
          <a:r>
            <a:rPr lang="en-US" sz="1300" kern="1200" dirty="0" err="1"/>
            <a:t>akun</a:t>
          </a:r>
          <a:r>
            <a:rPr lang="en-US" sz="1300" kern="1200" dirty="0"/>
            <a:t> MYOB </a:t>
          </a:r>
          <a:r>
            <a:rPr lang="en-US" sz="1300" kern="1200" dirty="0" err="1"/>
            <a:t>perusahaan</a:t>
          </a:r>
          <a:r>
            <a:rPr lang="en-US" sz="1300" kern="1200" dirty="0"/>
            <a:t> </a:t>
          </a:r>
          <a:r>
            <a:rPr lang="en-US" sz="1300" kern="1200" dirty="0" err="1"/>
            <a:t>dagang</a:t>
          </a:r>
          <a:endParaRPr lang="en-US" sz="1300" kern="1200" dirty="0"/>
        </a:p>
      </dsp:txBody>
      <dsp:txXfrm>
        <a:off x="702145" y="2819324"/>
        <a:ext cx="1373164" cy="852596"/>
      </dsp:txXfrm>
    </dsp:sp>
    <dsp:sp modelId="{4CF3B538-4559-7947-82F1-51F65CAF1BAC}">
      <dsp:nvSpPr>
        <dsp:cNvPr id="0" name=""/>
        <dsp:cNvSpPr/>
      </dsp:nvSpPr>
      <dsp:spPr>
        <a:xfrm>
          <a:off x="517151" y="3962691"/>
          <a:ext cx="1426214" cy="9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A987-FBDE-7C41-A88E-EFFA39D0AD13}">
      <dsp:nvSpPr>
        <dsp:cNvPr id="0" name=""/>
        <dsp:cNvSpPr/>
      </dsp:nvSpPr>
      <dsp:spPr>
        <a:xfrm>
          <a:off x="675620" y="4113236"/>
          <a:ext cx="1426214" cy="90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Prosedur</a:t>
          </a:r>
          <a:r>
            <a:rPr lang="en-US" sz="1300" kern="1200" dirty="0"/>
            <a:t> </a:t>
          </a:r>
          <a:r>
            <a:rPr lang="en-US" sz="1300" kern="1200" dirty="0" err="1"/>
            <a:t>menghapus</a:t>
          </a:r>
          <a:r>
            <a:rPr lang="en-US" sz="1300" kern="1200" dirty="0"/>
            <a:t> dan </a:t>
          </a:r>
          <a:r>
            <a:rPr lang="en-US" sz="1300" kern="1200" dirty="0" err="1"/>
            <a:t>mengedit</a:t>
          </a:r>
          <a:r>
            <a:rPr lang="en-US" sz="1300" kern="1200" dirty="0"/>
            <a:t> </a:t>
          </a:r>
          <a:r>
            <a:rPr lang="en-US" sz="1300" kern="1200" dirty="0" err="1"/>
            <a:t>akun</a:t>
          </a:r>
          <a:endParaRPr lang="en-US" sz="1300" kern="1200" dirty="0"/>
        </a:p>
      </dsp:txBody>
      <dsp:txXfrm>
        <a:off x="702145" y="4139761"/>
        <a:ext cx="1373164" cy="852596"/>
      </dsp:txXfrm>
    </dsp:sp>
    <dsp:sp modelId="{C7CD9C6C-BCB7-3B40-9F1B-AD7F69D4426B}">
      <dsp:nvSpPr>
        <dsp:cNvPr id="0" name=""/>
        <dsp:cNvSpPr/>
      </dsp:nvSpPr>
      <dsp:spPr>
        <a:xfrm>
          <a:off x="517151" y="5283129"/>
          <a:ext cx="1426214" cy="9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0B3ED-8DD7-C14E-AFE9-B0EA3BDD677D}">
      <dsp:nvSpPr>
        <dsp:cNvPr id="0" name=""/>
        <dsp:cNvSpPr/>
      </dsp:nvSpPr>
      <dsp:spPr>
        <a:xfrm>
          <a:off x="675620" y="5433673"/>
          <a:ext cx="1426214" cy="90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Prosedur</a:t>
          </a:r>
          <a:r>
            <a:rPr lang="en-US" sz="1300" kern="1200" dirty="0"/>
            <a:t>  </a:t>
          </a:r>
          <a:r>
            <a:rPr lang="en-US" sz="1300" kern="1200" dirty="0" err="1"/>
            <a:t>penyesuaian</a:t>
          </a:r>
          <a:r>
            <a:rPr lang="en-US" sz="1300" kern="1200" dirty="0"/>
            <a:t> </a:t>
          </a:r>
          <a:r>
            <a:rPr lang="en-US" sz="1300" kern="1200" dirty="0" err="1"/>
            <a:t>akun</a:t>
          </a:r>
          <a:endParaRPr lang="en-US" sz="1300" kern="1200" dirty="0"/>
        </a:p>
      </dsp:txBody>
      <dsp:txXfrm>
        <a:off x="702145" y="5460198"/>
        <a:ext cx="1373164" cy="852596"/>
      </dsp:txXfrm>
    </dsp:sp>
    <dsp:sp modelId="{71C7EFF2-9DDB-674A-8E51-736E37618424}">
      <dsp:nvSpPr>
        <dsp:cNvPr id="0" name=""/>
        <dsp:cNvSpPr/>
      </dsp:nvSpPr>
      <dsp:spPr>
        <a:xfrm>
          <a:off x="2260303" y="1321817"/>
          <a:ext cx="1426214" cy="9056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B34F0-5D5F-9E4A-8825-E19B86BF2643}">
      <dsp:nvSpPr>
        <dsp:cNvPr id="0" name=""/>
        <dsp:cNvSpPr/>
      </dsp:nvSpPr>
      <dsp:spPr>
        <a:xfrm>
          <a:off x="2418771" y="1472362"/>
          <a:ext cx="1426214" cy="90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Card file pada </a:t>
          </a:r>
          <a:r>
            <a:rPr lang="en-US" sz="1300" kern="1200" dirty="0" err="1"/>
            <a:t>perusahaan</a:t>
          </a:r>
          <a:r>
            <a:rPr lang="en-US" sz="1300" kern="1200" dirty="0"/>
            <a:t> </a:t>
          </a:r>
          <a:r>
            <a:rPr lang="en-US" sz="1300" kern="1200" dirty="0" err="1"/>
            <a:t>dagang</a:t>
          </a:r>
          <a:endParaRPr lang="en-US" sz="1300" kern="1200" dirty="0"/>
        </a:p>
      </dsp:txBody>
      <dsp:txXfrm>
        <a:off x="2445296" y="1498887"/>
        <a:ext cx="1373164" cy="852596"/>
      </dsp:txXfrm>
    </dsp:sp>
    <dsp:sp modelId="{1376EAA9-0D28-E34B-BDDD-399F98735AE5}">
      <dsp:nvSpPr>
        <dsp:cNvPr id="0" name=""/>
        <dsp:cNvSpPr/>
      </dsp:nvSpPr>
      <dsp:spPr>
        <a:xfrm>
          <a:off x="2260303" y="2642254"/>
          <a:ext cx="1426214" cy="905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A563D-D442-E14A-8410-F7659E3B9C04}">
      <dsp:nvSpPr>
        <dsp:cNvPr id="0" name=""/>
        <dsp:cNvSpPr/>
      </dsp:nvSpPr>
      <dsp:spPr>
        <a:xfrm>
          <a:off x="2418771" y="2792799"/>
          <a:ext cx="1426214" cy="90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Prosedur</a:t>
          </a:r>
          <a:r>
            <a:rPr lang="en-US" sz="1300" kern="1200" dirty="0"/>
            <a:t> </a:t>
          </a:r>
          <a:r>
            <a:rPr lang="en-US" sz="1300" kern="1200" dirty="0" err="1"/>
            <a:t>pembuatan</a:t>
          </a:r>
          <a:r>
            <a:rPr lang="en-US" sz="1300" kern="1200" dirty="0"/>
            <a:t> </a:t>
          </a:r>
          <a:r>
            <a:rPr lang="en-US" sz="1300" kern="1200" dirty="0" err="1"/>
            <a:t>kartu</a:t>
          </a:r>
          <a:r>
            <a:rPr lang="en-US" sz="1300" kern="1200" dirty="0"/>
            <a:t> </a:t>
          </a:r>
          <a:r>
            <a:rPr lang="en-US" sz="1300" kern="1200" dirty="0" err="1"/>
            <a:t>persediaan</a:t>
          </a:r>
          <a:r>
            <a:rPr lang="en-US" sz="1300" kern="1200" dirty="0"/>
            <a:t> </a:t>
          </a:r>
          <a:r>
            <a:rPr lang="en-US" sz="1300" kern="1200" dirty="0" err="1"/>
            <a:t>dagang</a:t>
          </a:r>
          <a:endParaRPr lang="en-US" sz="1300" kern="1200" dirty="0"/>
        </a:p>
      </dsp:txBody>
      <dsp:txXfrm>
        <a:off x="2445296" y="2819324"/>
        <a:ext cx="1373164" cy="852596"/>
      </dsp:txXfrm>
    </dsp:sp>
    <dsp:sp modelId="{0AB21F15-F6ED-0A43-AC8F-098D75203D1E}">
      <dsp:nvSpPr>
        <dsp:cNvPr id="0" name=""/>
        <dsp:cNvSpPr/>
      </dsp:nvSpPr>
      <dsp:spPr>
        <a:xfrm>
          <a:off x="2260303" y="3962691"/>
          <a:ext cx="1426214" cy="905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4A8A7-6AA4-F247-BFC6-370467E7DE24}">
      <dsp:nvSpPr>
        <dsp:cNvPr id="0" name=""/>
        <dsp:cNvSpPr/>
      </dsp:nvSpPr>
      <dsp:spPr>
        <a:xfrm>
          <a:off x="2418771" y="4113236"/>
          <a:ext cx="1426214" cy="905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Entri</a:t>
          </a:r>
          <a:r>
            <a:rPr lang="en-US" sz="1300" kern="1200" dirty="0"/>
            <a:t> </a:t>
          </a:r>
          <a:r>
            <a:rPr lang="en-US" sz="1300" kern="1200" dirty="0" err="1"/>
            <a:t>saldo</a:t>
          </a:r>
          <a:r>
            <a:rPr lang="en-US" sz="1300" kern="1200" dirty="0"/>
            <a:t> </a:t>
          </a:r>
          <a:r>
            <a:rPr lang="en-US" sz="1300" kern="1200" dirty="0" err="1"/>
            <a:t>awal</a:t>
          </a:r>
          <a:endParaRPr lang="en-US" sz="1300" kern="1200" dirty="0"/>
        </a:p>
      </dsp:txBody>
      <dsp:txXfrm>
        <a:off x="2445296" y="4139761"/>
        <a:ext cx="1373164" cy="852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0638-3B12-4E40-A86C-70AF19AD140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D5D81-EA8F-D546-96B7-844C3954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8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D5D81-EA8F-D546-96B7-844C3954F9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4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4900-CD73-1747-891A-69F8FAB52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D50BE-C7FB-114C-B6D6-44ADF221F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5EE37-D79F-7E47-8ACD-B3FCB813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6ED01-E9FC-7B48-9FBF-763055EE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F340B-BF2F-8444-8D59-2E383DFE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4D98-67BF-2F4A-8BB0-52FBB4A8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490BB-1E15-864E-B78D-AC7FFE7FA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74128-925A-A745-A1B0-9C47C9CB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7DDAF-E82C-EC41-A469-0D7870BF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AD007-BFB3-3B42-BD05-6B86881C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3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30CC0-798B-9846-99CA-4E6D6FB71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DDD2E-6BFA-2044-A235-5F5B12EF2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854BF-5D0B-3243-B824-8BBB0CDA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A1C1-0A77-784D-9C56-4F874D1C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1C57-33D7-7D4D-BDD4-3236727A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8066-5862-0E43-A76B-3C021718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D4744-54CC-474D-965B-6F2FB8BB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090A3-E2B9-BD4F-A62C-A4622EBF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66ADB-6D9C-264A-9A0F-CF386604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65325-5A64-2A43-B52E-D65C210A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1A26-C9A9-C546-B867-BD9969EA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4C060-B4AE-B546-B906-6758A516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F630D-B289-A749-818D-7309330C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37ECA-D14D-2240-B9DB-B2EBD642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D8F9-243E-4943-AAF6-E365F63B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31E9-5C13-B445-8447-6ADEE8DC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16C29-D7C2-BD43-AF1F-C7D6F4AF7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D0BC3-061F-6E42-B64C-76CBC69C9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F9D1D-715F-AC45-A8BA-818B7917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9D883-9AE2-6B45-BAE0-58BDBBAF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1E277-2637-574B-9015-28BC6666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91BB-2951-E84C-AE9E-AAA5D67D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718B6-D42B-D44D-995C-86C32CA3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F2FDA-C59E-9C44-8BDD-444E98576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833B6-8F01-1F46-AC76-019279CF1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CAD4F-8E9D-5B45-A70A-84E94F57C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45C82-BE5C-F44D-A048-74B50FC5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B0671-D5DE-D448-8EF3-2612442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936DE-9719-3744-BB12-77A6920B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30F-C7AC-8E48-9C36-3313587E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A9D7A-E938-0946-8F95-1690065D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6381-09B7-3644-A7D8-F13C7B45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310A4-7A77-BB49-9A44-1C933CC6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9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2B3E2-CC5A-384D-8E7E-D8CD8E70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71705-6169-B242-BE28-9D977E9B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9024E-2FDA-8842-8C0D-FE3502C7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2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0CC0-0C64-B94F-B300-03E9C134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A042-0974-0A4F-8EC2-971E99BE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D5EEA-0DEF-2642-91A0-A337C1262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576C8-9638-D744-903A-544CA9C1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1043-CDD4-7141-A34D-16B4CF7D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0EC94-235A-0141-A608-8D0AC5E7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3043-DF76-E345-8A50-79E9BA92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65D6F-EEBF-E441-B023-C5737CB16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C9E66-6E4D-4047-8A31-767A14DD3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A585A-DE05-D247-9D82-51C43C57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34E58-7518-2F4C-903F-E827F8B3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EEE1F-C3F7-DC4D-BC18-95C42C45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DCEB0-A27A-8D46-9068-329C6D0D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8427C-DE49-334E-88EA-8A90F4135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FEB9-4519-434E-9D33-1882245D4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B3E0-165F-5E43-9D0C-8466E054A0E6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82B-073D-6948-AC49-AFC531A58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1193-7BDB-A342-9C79-1CF22C3C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F6E0-CFC4-1A4D-8967-5F1FD447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3B59-B360-C749-8DB1-A9F6228CF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DAFTAR AKUN DAN CARD FILE MYOB PERUSAHAAN DAGANG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6E176-D212-A443-A7F4-4BE189D7B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Harfiahani</a:t>
            </a:r>
            <a:r>
              <a:rPr lang="en-US" dirty="0"/>
              <a:t> Indah R.N, SST., M.SA</a:t>
            </a:r>
          </a:p>
        </p:txBody>
      </p:sp>
    </p:spTree>
    <p:extLst>
      <p:ext uri="{BB962C8B-B14F-4D97-AF65-F5344CB8AC3E}">
        <p14:creationId xmlns:p14="http://schemas.microsoft.com/office/powerpoint/2010/main" val="291430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003F0-F642-F849-8344-A04F0E43726F}"/>
              </a:ext>
            </a:extLst>
          </p:cNvPr>
          <p:cNvSpPr txBox="1"/>
          <p:nvPr/>
        </p:nvSpPr>
        <p:spPr>
          <a:xfrm>
            <a:off x="389744" y="254833"/>
            <a:ext cx="226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ighlight>
                  <a:srgbClr val="FFFF00"/>
                </a:highlight>
              </a:rPr>
              <a:t>Entri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saldo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awal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0A651-55FF-3C4E-8935-CF5F31F751B2}"/>
              </a:ext>
            </a:extLst>
          </p:cNvPr>
          <p:cNvSpPr txBox="1"/>
          <p:nvPr/>
        </p:nvSpPr>
        <p:spPr>
          <a:xfrm>
            <a:off x="389744" y="624165"/>
            <a:ext cx="335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Entri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saldo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awal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akun</a:t>
            </a:r>
            <a:endParaRPr 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A7B44-3F27-EB4D-88CD-4066F644D376}"/>
              </a:ext>
            </a:extLst>
          </p:cNvPr>
          <p:cNvSpPr txBox="1"/>
          <p:nvPr/>
        </p:nvSpPr>
        <p:spPr>
          <a:xfrm>
            <a:off x="389744" y="993497"/>
            <a:ext cx="1118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 </a:t>
            </a:r>
            <a:r>
              <a:rPr lang="en-US" dirty="0" err="1"/>
              <a:t>centre</a:t>
            </a:r>
            <a:r>
              <a:rPr lang="en-US" dirty="0"/>
              <a:t> account &gt; account list &gt; edit account </a:t>
            </a:r>
            <a:r>
              <a:rPr lang="en-US" dirty="0" err="1"/>
              <a:t>satu</a:t>
            </a:r>
            <a:r>
              <a:rPr lang="en-US" dirty="0"/>
              <a:t> per </a:t>
            </a:r>
            <a:r>
              <a:rPr lang="en-US" dirty="0" err="1"/>
              <a:t>satu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 </a:t>
            </a:r>
            <a:r>
              <a:rPr lang="en-US" dirty="0" err="1"/>
              <a:t>utama</a:t>
            </a:r>
            <a:r>
              <a:rPr lang="en-US" dirty="0"/>
              <a:t> setup &gt; balance &gt; account opening balances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8E95478-48D2-7248-9DB7-62518421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7" y="1752582"/>
            <a:ext cx="6277860" cy="45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44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DB74C-31AC-E343-9C7D-5E450344DA5A}"/>
              </a:ext>
            </a:extLst>
          </p:cNvPr>
          <p:cNvSpPr/>
          <p:nvPr/>
        </p:nvSpPr>
        <p:spPr>
          <a:xfrm>
            <a:off x="197770" y="186341"/>
            <a:ext cx="402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Entri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saldo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awal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kartu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piutang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dan utang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CBDA64A-4073-3A43-A77D-54206C4D9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1" y="764498"/>
            <a:ext cx="5324951" cy="45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F12C1A8-030E-C049-B5BD-3713DDD9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06" y="1128214"/>
            <a:ext cx="6365094" cy="38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7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90B09C8-8247-B843-9696-B666ACD3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600543"/>
            <a:ext cx="7543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9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8B00AC-A068-4944-948F-19F0A84CA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171861"/>
              </p:ext>
            </p:extLst>
          </p:nvPr>
        </p:nvGraphicFramePr>
        <p:xfrm>
          <a:off x="179882" y="374891"/>
          <a:ext cx="4362138" cy="634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16D213-81A2-8A43-970B-3C5034482C99}"/>
              </a:ext>
            </a:extLst>
          </p:cNvPr>
          <p:cNvSpPr txBox="1"/>
          <p:nvPr/>
        </p:nvSpPr>
        <p:spPr>
          <a:xfrm>
            <a:off x="4381813" y="190225"/>
            <a:ext cx="261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Daftar </a:t>
            </a:r>
            <a:r>
              <a:rPr lang="en-US" b="1" dirty="0" err="1">
                <a:highlight>
                  <a:srgbClr val="FFFF00"/>
                </a:highlight>
              </a:rPr>
              <a:t>akun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dalam</a:t>
            </a:r>
            <a:r>
              <a:rPr lang="en-US" b="1" dirty="0">
                <a:highlight>
                  <a:srgbClr val="FFFF00"/>
                </a:highlight>
              </a:rPr>
              <a:t> MYOB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3BFC5-12F4-9244-B52E-1C831588864A}"/>
              </a:ext>
            </a:extLst>
          </p:cNvPr>
          <p:cNvSpPr txBox="1"/>
          <p:nvPr/>
        </p:nvSpPr>
        <p:spPr>
          <a:xfrm>
            <a:off x="4381813" y="559557"/>
            <a:ext cx="763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Kumpulan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609BF-012F-A240-BD84-17B4F21E86A5}"/>
              </a:ext>
            </a:extLst>
          </p:cNvPr>
          <p:cNvSpPr txBox="1"/>
          <p:nvPr/>
        </p:nvSpPr>
        <p:spPr>
          <a:xfrm>
            <a:off x="4381813" y="1390554"/>
            <a:ext cx="524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Prosedur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pembuatan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akun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myob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perusahaan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dagang</a:t>
            </a:r>
            <a:endParaRPr lang="en-US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36960-4237-6A41-9321-536DD302BEC4}"/>
              </a:ext>
            </a:extLst>
          </p:cNvPr>
          <p:cNvSpPr txBox="1"/>
          <p:nvPr/>
        </p:nvSpPr>
        <p:spPr>
          <a:xfrm>
            <a:off x="4381813" y="1944552"/>
            <a:ext cx="7365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Hal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Format file daftar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text file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Field – field daftar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format </a:t>
            </a:r>
            <a:r>
              <a:rPr lang="en-US" dirty="0" err="1"/>
              <a:t>dalam</a:t>
            </a:r>
            <a:r>
              <a:rPr lang="en-US" dirty="0"/>
              <a:t> MYOB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Daftar </a:t>
            </a:r>
            <a:r>
              <a:rPr lang="en-US" dirty="0" err="1"/>
              <a:t>akun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dagang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Mengimpor</a:t>
            </a:r>
            <a:r>
              <a:rPr lang="en-US" dirty="0"/>
              <a:t> daftar </a:t>
            </a:r>
            <a:r>
              <a:rPr lang="en-US" dirty="0" err="1"/>
              <a:t>akun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Mengetik</a:t>
            </a:r>
            <a:r>
              <a:rPr lang="en-US" dirty="0"/>
              <a:t>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1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a import daftar akun dari excel ke myob ">
            <a:extLst>
              <a:ext uri="{FF2B5EF4-FFF2-40B4-BE49-F238E27FC236}">
                <a16:creationId xmlns:a16="http://schemas.microsoft.com/office/drawing/2014/main" id="{8FE0DD32-3778-6A47-9764-AC7151C9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622734"/>
            <a:ext cx="4558988" cy="31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D68FDE-9A73-0D41-A7AB-0B63331E8005}"/>
              </a:ext>
            </a:extLst>
          </p:cNvPr>
          <p:cNvSpPr/>
          <p:nvPr/>
        </p:nvSpPr>
        <p:spPr>
          <a:xfrm>
            <a:off x="397237" y="126380"/>
            <a:ext cx="281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ighlight>
                  <a:srgbClr val="FFFF00"/>
                </a:highlight>
              </a:rPr>
              <a:t>Mengimpor</a:t>
            </a:r>
            <a:r>
              <a:rPr lang="en-US" b="1" dirty="0">
                <a:highlight>
                  <a:srgbClr val="FFFF00"/>
                </a:highlight>
              </a:rPr>
              <a:t> daftar </a:t>
            </a:r>
            <a:r>
              <a:rPr lang="en-US" b="1" dirty="0" err="1">
                <a:highlight>
                  <a:srgbClr val="FFFF00"/>
                </a:highlight>
              </a:rPr>
              <a:t>akun</a:t>
            </a:r>
            <a:endParaRPr lang="en-US" b="1" dirty="0">
              <a:highlight>
                <a:srgbClr val="FFFF00"/>
              </a:highlight>
            </a:endParaRPr>
          </a:p>
        </p:txBody>
      </p:sp>
      <p:pic>
        <p:nvPicPr>
          <p:cNvPr id="2050" name="Picture 2" descr="cara daftar akun dari excel ke myob ">
            <a:extLst>
              <a:ext uri="{FF2B5EF4-FFF2-40B4-BE49-F238E27FC236}">
                <a16:creationId xmlns:a16="http://schemas.microsoft.com/office/drawing/2014/main" id="{3954311E-90C8-CB41-A661-D38032392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499"/>
            <a:ext cx="5080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a impor daftar akun dari excel ke myob ">
            <a:extLst>
              <a:ext uri="{FF2B5EF4-FFF2-40B4-BE49-F238E27FC236}">
                <a16:creationId xmlns:a16="http://schemas.microsoft.com/office/drawing/2014/main" id="{795BC8D7-F0F4-2442-B6E0-6C5D7061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1" y="3659637"/>
            <a:ext cx="4420120" cy="30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a memasukkan data akun dari excel ke myob ">
            <a:extLst>
              <a:ext uri="{FF2B5EF4-FFF2-40B4-BE49-F238E27FC236}">
                <a16:creationId xmlns:a16="http://schemas.microsoft.com/office/drawing/2014/main" id="{22536BF4-08B2-3E48-9600-D354F9D2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65" y="3455802"/>
            <a:ext cx="5262049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6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E1BE8F-12FD-E349-A899-09308CD571E6}"/>
              </a:ext>
            </a:extLst>
          </p:cNvPr>
          <p:cNvSpPr txBox="1"/>
          <p:nvPr/>
        </p:nvSpPr>
        <p:spPr>
          <a:xfrm>
            <a:off x="389744" y="269823"/>
            <a:ext cx="282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Prosedur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penyesuaian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akun</a:t>
            </a:r>
            <a:endParaRPr lang="en-US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49C5D-2652-6941-BC7A-CF05B408785D}"/>
              </a:ext>
            </a:extLst>
          </p:cNvPr>
          <p:cNvSpPr txBox="1"/>
          <p:nvPr/>
        </p:nvSpPr>
        <p:spPr>
          <a:xfrm>
            <a:off x="389744" y="744665"/>
            <a:ext cx="403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808080"/>
                </a:highlight>
              </a:rPr>
              <a:t>Melakukan</a:t>
            </a:r>
            <a:r>
              <a:rPr lang="en-US" dirty="0">
                <a:solidFill>
                  <a:schemeClr val="bg1"/>
                </a:solidFill>
                <a:highlight>
                  <a:srgbClr val="808080"/>
                </a:highlight>
              </a:rPr>
              <a:t> linked </a:t>
            </a:r>
            <a:r>
              <a:rPr lang="en-US" dirty="0" err="1">
                <a:solidFill>
                  <a:schemeClr val="bg1"/>
                </a:solidFill>
                <a:highlight>
                  <a:srgbClr val="808080"/>
                </a:highlight>
              </a:rPr>
              <a:t>accouns</a:t>
            </a:r>
            <a:r>
              <a:rPr lang="en-US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808080"/>
                </a:highlight>
              </a:rPr>
              <a:t>untuk</a:t>
            </a:r>
            <a:r>
              <a:rPr lang="en-US" dirty="0">
                <a:solidFill>
                  <a:schemeClr val="bg1"/>
                </a:solidFill>
                <a:highlight>
                  <a:srgbClr val="808080"/>
                </a:highlight>
              </a:rPr>
              <a:t> banking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13E8360-BCB5-044D-AFD0-93D9EF3A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6" y="1201919"/>
            <a:ext cx="5568846" cy="18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F06E1C-A1A8-DE4F-AD6C-012DA6CB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3" y="1247964"/>
            <a:ext cx="4068582" cy="19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03 sales linked">
            <a:extLst>
              <a:ext uri="{FF2B5EF4-FFF2-40B4-BE49-F238E27FC236}">
                <a16:creationId xmlns:a16="http://schemas.microsoft.com/office/drawing/2014/main" id="{8BAE021D-2526-174C-867D-DAAB195A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" y="4026449"/>
            <a:ext cx="4738470" cy="222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D1BD73-6771-024C-A788-AC2A4AC435EF}"/>
              </a:ext>
            </a:extLst>
          </p:cNvPr>
          <p:cNvSpPr/>
          <p:nvPr/>
        </p:nvSpPr>
        <p:spPr>
          <a:xfrm>
            <a:off x="5128214" y="4262826"/>
            <a:ext cx="5454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Asset accounts for TRACKING RECEIVABLES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piutang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dagang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= ACCOUNTS RECEIVABLE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bank accounts for CUSTOMER RECEIPTS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kas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terima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piutang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= CASH IN BANK</a:t>
            </a:r>
          </a:p>
          <a:p>
            <a:pPr algn="just" fontAlgn="base"/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Bagian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bawahnya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bila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perlu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diceklis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(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sesuaikan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kasus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soal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):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charge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freight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on sales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biaya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angkut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penjualan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track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deposits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collected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from customers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penerimaan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uang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muka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give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discounts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for early payments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potongan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penjualan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/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diskon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assess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charges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for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lates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payments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pendapatan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keterlambatan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piutang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FC572-1623-3E4B-BA96-1762D6F2FADF}"/>
              </a:ext>
            </a:extLst>
          </p:cNvPr>
          <p:cNvSpPr txBox="1"/>
          <p:nvPr/>
        </p:nvSpPr>
        <p:spPr>
          <a:xfrm>
            <a:off x="389744" y="3657117"/>
            <a:ext cx="473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808080"/>
                </a:highlight>
              </a:rPr>
              <a:t>Linked account </a:t>
            </a:r>
            <a:r>
              <a:rPr lang="en-US" dirty="0" err="1">
                <a:solidFill>
                  <a:schemeClr val="bg1"/>
                </a:solidFill>
                <a:highlight>
                  <a:srgbClr val="808080"/>
                </a:highlight>
              </a:rPr>
              <a:t>untuk</a:t>
            </a:r>
            <a:r>
              <a:rPr lang="en-US" dirty="0">
                <a:solidFill>
                  <a:schemeClr val="bg1"/>
                </a:solidFill>
                <a:highlight>
                  <a:srgbClr val="808080"/>
                </a:highlight>
              </a:rPr>
              <a:t> sales</a:t>
            </a:r>
          </a:p>
        </p:txBody>
      </p:sp>
    </p:spTree>
    <p:extLst>
      <p:ext uri="{BB962C8B-B14F-4D97-AF65-F5344CB8AC3E}">
        <p14:creationId xmlns:p14="http://schemas.microsoft.com/office/powerpoint/2010/main" val="390978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67CD0-29EF-B94F-BF14-8B1B077F02A0}"/>
              </a:ext>
            </a:extLst>
          </p:cNvPr>
          <p:cNvSpPr txBox="1"/>
          <p:nvPr/>
        </p:nvSpPr>
        <p:spPr>
          <a:xfrm>
            <a:off x="179882" y="278447"/>
            <a:ext cx="249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808080"/>
                </a:highlight>
              </a:rPr>
              <a:t>Linked account purchase</a:t>
            </a:r>
          </a:p>
        </p:txBody>
      </p:sp>
      <p:pic>
        <p:nvPicPr>
          <p:cNvPr id="4098" name="Picture 2" descr="04 linked purchases">
            <a:extLst>
              <a:ext uri="{FF2B5EF4-FFF2-40B4-BE49-F238E27FC236}">
                <a16:creationId xmlns:a16="http://schemas.microsoft.com/office/drawing/2014/main" id="{8680ECE2-ECEA-5549-9C5B-B711AEE3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8" y="692150"/>
            <a:ext cx="38100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316CF7-89AC-7A45-A807-76334AA7607D}"/>
              </a:ext>
            </a:extLst>
          </p:cNvPr>
          <p:cNvSpPr/>
          <p:nvPr/>
        </p:nvSpPr>
        <p:spPr>
          <a:xfrm>
            <a:off x="4172264" y="723037"/>
            <a:ext cx="7681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Liability accounts for TRACKING PAYABLES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utang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dagang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= ACCOUNTS PAYABLE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Bank accounts for PAYING BILLS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kas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bayar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utang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dagang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= CASH IN BANK</a:t>
            </a:r>
          </a:p>
          <a:p>
            <a:pPr algn="just" fontAlgn="base"/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Bagian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bawahnya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bila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perlu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diceklis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(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sesuaikan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kasus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soal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):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can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receive item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without a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Supllier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bill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utang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terima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persediaan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sebelum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terima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faktur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pay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 freight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on purchases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beban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angkut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pembelian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track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deposits paid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to purchases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pembayaran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uang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muka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pembelian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take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discounts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for early payment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potongan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pembelian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/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diskon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I pay </a:t>
            </a:r>
            <a:r>
              <a:rPr lang="en-ID" sz="1200" b="1" i="0" u="none" strike="noStrike" dirty="0">
                <a:solidFill>
                  <a:srgbClr val="333333"/>
                </a:solidFill>
                <a:effectLst/>
                <a:latin typeface="inherit"/>
              </a:rPr>
              <a:t>charges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 for late payment =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akun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untuk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beban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keterlambatan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4100" name="Picture 4" descr="05 linked payroll">
            <a:extLst>
              <a:ext uri="{FF2B5EF4-FFF2-40B4-BE49-F238E27FC236}">
                <a16:creationId xmlns:a16="http://schemas.microsoft.com/office/drawing/2014/main" id="{14C81537-21B5-864F-9C9B-458379886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4" y="3403912"/>
            <a:ext cx="38100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BF01A0-F185-1241-852A-3BCA78DE8C9E}"/>
              </a:ext>
            </a:extLst>
          </p:cNvPr>
          <p:cNvSpPr txBox="1"/>
          <p:nvPr/>
        </p:nvSpPr>
        <p:spPr>
          <a:xfrm>
            <a:off x="179882" y="3034580"/>
            <a:ext cx="227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808080"/>
                </a:highlight>
              </a:rPr>
              <a:t>Linked account payroll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D53121-0C31-EC4D-B5FE-D802B8A24F77}"/>
              </a:ext>
            </a:extLst>
          </p:cNvPr>
          <p:cNvSpPr/>
          <p:nvPr/>
        </p:nvSpPr>
        <p:spPr>
          <a:xfrm>
            <a:off x="4172263" y="3429000"/>
            <a:ext cx="7849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ID" sz="1200" dirty="0">
                <a:effectLst/>
                <a:latin typeface="inherit"/>
              </a:rPr>
              <a:t>Cash payments = </a:t>
            </a:r>
            <a:r>
              <a:rPr lang="en-ID" sz="1200" dirty="0" err="1">
                <a:effectLst/>
                <a:latin typeface="inherit"/>
              </a:rPr>
              <a:t>akun</a:t>
            </a:r>
            <a:r>
              <a:rPr lang="en-ID" sz="1200" dirty="0">
                <a:effectLst/>
                <a:latin typeface="inherit"/>
              </a:rPr>
              <a:t> kas </a:t>
            </a:r>
            <a:r>
              <a:rPr lang="en-ID" sz="1200" dirty="0" err="1">
                <a:effectLst/>
                <a:latin typeface="inherit"/>
              </a:rPr>
              <a:t>untuk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pembayaran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tunai</a:t>
            </a:r>
            <a:r>
              <a:rPr lang="en-ID" sz="1200" dirty="0">
                <a:effectLst/>
                <a:latin typeface="inherit"/>
              </a:rPr>
              <a:t> = CASH IN BANK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1200" dirty="0">
                <a:effectLst/>
                <a:latin typeface="inherit"/>
              </a:rPr>
              <a:t>Cheque payments = </a:t>
            </a:r>
            <a:r>
              <a:rPr lang="en-ID" sz="1200" dirty="0" err="1">
                <a:effectLst/>
                <a:latin typeface="inherit"/>
              </a:rPr>
              <a:t>akun</a:t>
            </a:r>
            <a:r>
              <a:rPr lang="en-ID" sz="1200" dirty="0">
                <a:effectLst/>
                <a:latin typeface="inherit"/>
              </a:rPr>
              <a:t> kas </a:t>
            </a:r>
            <a:r>
              <a:rPr lang="en-ID" sz="1200" dirty="0" err="1">
                <a:effectLst/>
                <a:latin typeface="inherit"/>
              </a:rPr>
              <a:t>untuk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pembayaran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berupa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cek</a:t>
            </a:r>
            <a:r>
              <a:rPr lang="en-ID" sz="1200" dirty="0">
                <a:effectLst/>
                <a:latin typeface="inherit"/>
              </a:rPr>
              <a:t> = CASH IN BANK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1200" dirty="0">
                <a:effectLst/>
                <a:latin typeface="inherit"/>
              </a:rPr>
              <a:t>Electronic payments = </a:t>
            </a:r>
            <a:r>
              <a:rPr lang="en-ID" sz="1200" dirty="0" err="1">
                <a:effectLst/>
                <a:latin typeface="inherit"/>
              </a:rPr>
              <a:t>akun</a:t>
            </a:r>
            <a:r>
              <a:rPr lang="en-ID" sz="1200" dirty="0">
                <a:effectLst/>
                <a:latin typeface="inherit"/>
              </a:rPr>
              <a:t> kas </a:t>
            </a:r>
            <a:r>
              <a:rPr lang="en-ID" sz="1200" dirty="0" err="1">
                <a:effectLst/>
                <a:latin typeface="inherit"/>
              </a:rPr>
              <a:t>untuk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pembayaran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secara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elektronik</a:t>
            </a:r>
            <a:r>
              <a:rPr lang="en-ID" sz="1200" dirty="0">
                <a:effectLst/>
                <a:latin typeface="inherit"/>
              </a:rPr>
              <a:t>/transfer = CASH IN BANK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1200" dirty="0">
                <a:effectLst/>
                <a:latin typeface="inherit"/>
              </a:rPr>
              <a:t>Employer expense = </a:t>
            </a:r>
            <a:r>
              <a:rPr lang="en-ID" sz="1200" dirty="0" err="1">
                <a:effectLst/>
                <a:latin typeface="inherit"/>
              </a:rPr>
              <a:t>akun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untuk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biaya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tenaga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kerja</a:t>
            </a:r>
            <a:r>
              <a:rPr lang="en-ID" sz="1200" dirty="0">
                <a:effectLst/>
                <a:latin typeface="inherit"/>
              </a:rPr>
              <a:t>/</a:t>
            </a:r>
            <a:r>
              <a:rPr lang="en-ID" sz="1200" dirty="0" err="1">
                <a:effectLst/>
                <a:latin typeface="inherit"/>
              </a:rPr>
              <a:t>gaji</a:t>
            </a:r>
            <a:r>
              <a:rPr lang="en-ID" sz="1200" dirty="0">
                <a:effectLst/>
                <a:latin typeface="inherit"/>
              </a:rPr>
              <a:t> lain = OTHER EMPLOYER EXPENSE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1200" dirty="0">
                <a:effectLst/>
                <a:latin typeface="inherit"/>
              </a:rPr>
              <a:t>Wages expense = </a:t>
            </a:r>
            <a:r>
              <a:rPr lang="en-ID" sz="1200" dirty="0" err="1">
                <a:effectLst/>
                <a:latin typeface="inherit"/>
              </a:rPr>
              <a:t>akun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untuk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beban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gaji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pokok</a:t>
            </a:r>
            <a:r>
              <a:rPr lang="en-ID" sz="1200" dirty="0">
                <a:effectLst/>
                <a:latin typeface="inherit"/>
              </a:rPr>
              <a:t> = WAGES &amp; SALARIES EXPENSES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sz="1200" dirty="0">
                <a:effectLst/>
                <a:latin typeface="inherit"/>
              </a:rPr>
              <a:t>Tax/Deductions payable account = </a:t>
            </a:r>
            <a:r>
              <a:rPr lang="en-ID" sz="1200" dirty="0" err="1">
                <a:effectLst/>
                <a:latin typeface="inherit"/>
              </a:rPr>
              <a:t>akun</a:t>
            </a:r>
            <a:r>
              <a:rPr lang="en-ID" sz="1200" dirty="0">
                <a:effectLst/>
                <a:latin typeface="inherit"/>
              </a:rPr>
              <a:t> utang </a:t>
            </a:r>
            <a:r>
              <a:rPr lang="en-ID" sz="1200" dirty="0" err="1">
                <a:effectLst/>
                <a:latin typeface="inherit"/>
              </a:rPr>
              <a:t>untuk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potongan</a:t>
            </a:r>
            <a:r>
              <a:rPr lang="en-ID" sz="1200" dirty="0">
                <a:effectLst/>
                <a:latin typeface="inherit"/>
              </a:rPr>
              <a:t>/</a:t>
            </a:r>
            <a:r>
              <a:rPr lang="en-ID" sz="1200" dirty="0" err="1">
                <a:effectLst/>
                <a:latin typeface="inherit"/>
              </a:rPr>
              <a:t>pajak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atas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gaji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ataupun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biaya</a:t>
            </a:r>
            <a:r>
              <a:rPr lang="en-ID" sz="1200" dirty="0">
                <a:effectLst/>
                <a:latin typeface="inherit"/>
              </a:rPr>
              <a:t> lain yang </a:t>
            </a:r>
            <a:r>
              <a:rPr lang="en-ID" sz="1200" dirty="0" err="1">
                <a:effectLst/>
                <a:latin typeface="inherit"/>
              </a:rPr>
              <a:t>terdapat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potongan</a:t>
            </a:r>
            <a:r>
              <a:rPr lang="en-ID" sz="1200" dirty="0">
                <a:effectLst/>
                <a:latin typeface="inherit"/>
              </a:rPr>
              <a:t> = </a:t>
            </a:r>
            <a:r>
              <a:rPr lang="en-ID" sz="1200" dirty="0" err="1">
                <a:effectLst/>
                <a:latin typeface="inherit"/>
              </a:rPr>
              <a:t>dalam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kasus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soal</a:t>
            </a:r>
            <a:r>
              <a:rPr lang="en-ID" sz="1200" dirty="0">
                <a:effectLst/>
                <a:latin typeface="inherit"/>
              </a:rPr>
              <a:t> SMK, </a:t>
            </a:r>
            <a:r>
              <a:rPr lang="en-ID" sz="1200" dirty="0" err="1">
                <a:effectLst/>
                <a:latin typeface="inherit"/>
              </a:rPr>
              <a:t>tidak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terlalu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pengaruh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maka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biasanya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diisikan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saja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ke</a:t>
            </a:r>
            <a:r>
              <a:rPr lang="en-ID" sz="1200" dirty="0">
                <a:effectLst/>
                <a:latin typeface="inherit"/>
              </a:rPr>
              <a:t> </a:t>
            </a:r>
            <a:r>
              <a:rPr lang="en-ID" sz="1200" dirty="0" err="1">
                <a:effectLst/>
                <a:latin typeface="inherit"/>
              </a:rPr>
              <a:t>akun</a:t>
            </a:r>
            <a:r>
              <a:rPr lang="en-ID" sz="1200" dirty="0">
                <a:effectLst/>
                <a:latin typeface="inherit"/>
              </a:rPr>
              <a:t> ACCOUNTS PAYABLE</a:t>
            </a:r>
          </a:p>
          <a:p>
            <a:pPr fontAlgn="base"/>
            <a:br>
              <a:rPr lang="en-ID" sz="1200" dirty="0">
                <a:effectLst/>
                <a:latin typeface="inherit"/>
              </a:rPr>
            </a:br>
            <a:endParaRPr lang="en-ID" sz="1200" dirty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39645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99635-20E2-D749-8BE1-487CCEE873E4}"/>
              </a:ext>
            </a:extLst>
          </p:cNvPr>
          <p:cNvSpPr txBox="1"/>
          <p:nvPr/>
        </p:nvSpPr>
        <p:spPr>
          <a:xfrm>
            <a:off x="134912" y="134912"/>
            <a:ext cx="376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Card file pada </a:t>
            </a:r>
            <a:r>
              <a:rPr lang="en-US" b="1" dirty="0" err="1">
                <a:highlight>
                  <a:srgbClr val="FFFF00"/>
                </a:highlight>
              </a:rPr>
              <a:t>perusahaan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dagang</a:t>
            </a:r>
            <a:r>
              <a:rPr lang="en-US" b="1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EB3F2-0520-8845-BFBF-78829505445B}"/>
              </a:ext>
            </a:extLst>
          </p:cNvPr>
          <p:cNvSpPr txBox="1"/>
          <p:nvPr/>
        </p:nvSpPr>
        <p:spPr>
          <a:xfrm>
            <a:off x="134912" y="534224"/>
            <a:ext cx="455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Prosedur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pembuatan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kartu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perusahaan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dagang</a:t>
            </a:r>
            <a:endParaRPr 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E2AF0-F4BC-DA48-9EC6-B9028E992FFA}"/>
              </a:ext>
            </a:extLst>
          </p:cNvPr>
          <p:cNvSpPr txBox="1"/>
          <p:nvPr/>
        </p:nvSpPr>
        <p:spPr>
          <a:xfrm>
            <a:off x="239842" y="918546"/>
            <a:ext cx="978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dan utang  (</a:t>
            </a:r>
            <a:r>
              <a:rPr lang="en-US" dirty="0" err="1"/>
              <a:t>halaman</a:t>
            </a:r>
            <a:r>
              <a:rPr lang="en-US" dirty="0"/>
              <a:t> 139)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Satu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satu</a:t>
            </a:r>
            <a:r>
              <a:rPr lang="en-US" dirty="0"/>
              <a:t> customer/supplier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, </a:t>
            </a:r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, dan </a:t>
            </a:r>
            <a:r>
              <a:rPr lang="en-US" dirty="0" err="1"/>
              <a:t>pajak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73C8680-CED0-D14E-A6C0-DB221F32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3" y="1841875"/>
            <a:ext cx="5675290" cy="34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3C0DF1F-493C-714B-A0AE-D74B0363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59" y="1966588"/>
            <a:ext cx="5092092" cy="34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2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3B1D153-C804-9343-987D-7A9324E6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2" y="207208"/>
            <a:ext cx="5648929" cy="38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F3D2066-67B0-7246-A19B-5AD86FAD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208"/>
            <a:ext cx="5648929" cy="38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35ED61-8170-8346-8A21-3D4B0DC4E078}"/>
              </a:ext>
            </a:extLst>
          </p:cNvPr>
          <p:cNvSpPr/>
          <p:nvPr/>
        </p:nvSpPr>
        <p:spPr>
          <a:xfrm>
            <a:off x="299012" y="4195494"/>
            <a:ext cx="11573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C.O.D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artinya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pembayaran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dilakukan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ketika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barang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dikirimkan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konsumen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biasa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sebut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penjualan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tunai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 Prepaid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artinya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pembayaran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dilakukan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ketika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terjadi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transaksi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 In a given # of Days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artinya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pembayaran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diberikannya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diskon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ditetapkan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mulai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transaksi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 On a Day of the Month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artinya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pembayaran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diberikannya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diskon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berdasarkan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hari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tetapkan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Discount Date dan Balance Due Date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sama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- # of Days after EOM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artinya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pembayaran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diberikannya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diskon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berlaku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berakhirnya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transaksi</a:t>
            </a:r>
            <a:endParaRPr lang="en-ID" sz="1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 Days of Month after EOM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artinya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pembayaran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diberikannya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diskon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berlaku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berakhirnya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transaksi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berdasarkan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hari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tanggal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telah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tetapkan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Discont</a:t>
            </a:r>
            <a:r>
              <a:rPr lang="en-ID" sz="1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Date dan Balance Due Date</a:t>
            </a:r>
          </a:p>
        </p:txBody>
      </p:sp>
    </p:spTree>
    <p:extLst>
      <p:ext uri="{BB962C8B-B14F-4D97-AF65-F5344CB8AC3E}">
        <p14:creationId xmlns:p14="http://schemas.microsoft.com/office/powerpoint/2010/main" val="267424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12FC8-30EB-254C-B831-F082960CAF0B}"/>
              </a:ext>
            </a:extLst>
          </p:cNvPr>
          <p:cNvSpPr/>
          <p:nvPr/>
        </p:nvSpPr>
        <p:spPr>
          <a:xfrm>
            <a:off x="155775" y="171350"/>
            <a:ext cx="427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Prosedur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pembuatan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kartu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item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</a:rPr>
              <a:t>persediaan</a:t>
            </a:r>
            <a:endParaRPr 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7A911-4309-2A49-AFE7-BF2E2C2EDC35}"/>
              </a:ext>
            </a:extLst>
          </p:cNvPr>
          <p:cNvSpPr txBox="1"/>
          <p:nvPr/>
        </p:nvSpPr>
        <p:spPr>
          <a:xfrm>
            <a:off x="155775" y="540682"/>
            <a:ext cx="1178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Satu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item </a:t>
            </a:r>
            <a:r>
              <a:rPr lang="en-US" dirty="0" err="1"/>
              <a:t>persediaan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Tentukan</a:t>
            </a:r>
            <a:r>
              <a:rPr lang="en-US" dirty="0"/>
              <a:t> linked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cost of sales, </a:t>
            </a:r>
            <a:r>
              <a:rPr lang="en-US" dirty="0" err="1"/>
              <a:t>trancking</a:t>
            </a:r>
            <a:r>
              <a:rPr lang="en-US" dirty="0"/>
              <a:t> sales, dan asset account </a:t>
            </a:r>
            <a:r>
              <a:rPr lang="en-US" dirty="0" err="1"/>
              <a:t>untuk</a:t>
            </a:r>
            <a:r>
              <a:rPr lang="en-US" dirty="0"/>
              <a:t> item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dan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per unit </a:t>
            </a:r>
            <a:r>
              <a:rPr lang="en-US" dirty="0" err="1"/>
              <a:t>barang</a:t>
            </a:r>
            <a:endParaRPr lang="en-US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39292A1C-E0D8-1948-9695-E54332FB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0" y="1464013"/>
            <a:ext cx="5273338" cy="32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2754EF50-7C80-444F-A581-9F8CC8E5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63" y="1597389"/>
            <a:ext cx="5167442" cy="32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95D8183C-2A70-9B43-9E7F-5F56FBCC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59" y="569419"/>
            <a:ext cx="8490263" cy="52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1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678</Words>
  <Application>Microsoft Macintosh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inherit</vt:lpstr>
      <vt:lpstr>Office Theme</vt:lpstr>
      <vt:lpstr>DAFTAR AKUN DAN CARD FILE MYOB PERUSAHAAN DAGANG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DAFTAR AKUN DAN CARD FILE MYOB PERUSAHAAN DAGANG </dc:title>
  <dc:creator>Microsoft Office User</dc:creator>
  <cp:lastModifiedBy>Microsoft Office User</cp:lastModifiedBy>
  <cp:revision>7</cp:revision>
  <dcterms:created xsi:type="dcterms:W3CDTF">2021-07-27T02:05:05Z</dcterms:created>
  <dcterms:modified xsi:type="dcterms:W3CDTF">2021-07-27T03:12:11Z</dcterms:modified>
</cp:coreProperties>
</file>